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2" r:id="rId2"/>
    <p:sldId id="268" r:id="rId3"/>
    <p:sldId id="285" r:id="rId4"/>
    <p:sldId id="286" r:id="rId5"/>
    <p:sldId id="264" r:id="rId6"/>
    <p:sldId id="287" r:id="rId7"/>
    <p:sldId id="265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6" r:id="rId21"/>
    <p:sldId id="305" r:id="rId22"/>
    <p:sldId id="307" r:id="rId23"/>
    <p:sldId id="308" r:id="rId24"/>
    <p:sldId id="309" r:id="rId25"/>
    <p:sldId id="31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Поленина" initials="ЕП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BF2"/>
    <a:srgbClr val="A5DFB6"/>
    <a:srgbClr val="75F3BD"/>
    <a:srgbClr val="16EA8F"/>
    <a:srgbClr val="45A5ED"/>
    <a:srgbClr val="FFFF00"/>
    <a:srgbClr val="98EE1A"/>
    <a:srgbClr val="F8C0C0"/>
    <a:srgbClr val="0072BC"/>
    <a:srgbClr val="FF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79" autoAdjust="0"/>
    <p:restoredTop sz="93886" autoAdjust="0"/>
  </p:normalViewPr>
  <p:slideViewPr>
    <p:cSldViewPr snapToGrid="0">
      <p:cViewPr varScale="1">
        <p:scale>
          <a:sx n="91" d="100"/>
          <a:sy n="91" d="100"/>
        </p:scale>
        <p:origin x="-108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00910433070859E-2"/>
          <c:y val="0.29059621469984614"/>
          <c:w val="0.86086934055118114"/>
          <c:h val="0.5931472282127073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/>
            </c:spPr>
          </c:marker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256</c:v>
                </c:pt>
                <c:pt idx="1">
                  <c:v>128</c:v>
                </c:pt>
                <c:pt idx="2">
                  <c:v>64</c:v>
                </c:pt>
                <c:pt idx="3">
                  <c:v>32</c:v>
                </c:pt>
                <c:pt idx="4">
                  <c:v>16</c:v>
                </c:pt>
                <c:pt idx="5">
                  <c:v>8</c:v>
                </c:pt>
                <c:pt idx="6">
                  <c:v>4</c:v>
                </c:pt>
                <c:pt idx="7">
                  <c:v>2</c:v>
                </c:pt>
                <c:pt idx="8">
                  <c:v>1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254</c:v>
                </c:pt>
                <c:pt idx="1">
                  <c:v>510</c:v>
                </c:pt>
                <c:pt idx="2">
                  <c:v>1022</c:v>
                </c:pt>
                <c:pt idx="3">
                  <c:v>2046</c:v>
                </c:pt>
                <c:pt idx="4">
                  <c:v>4094</c:v>
                </c:pt>
                <c:pt idx="5">
                  <c:v>8190</c:v>
                </c:pt>
                <c:pt idx="6">
                  <c:v>16382</c:v>
                </c:pt>
                <c:pt idx="7">
                  <c:v>32766</c:v>
                </c:pt>
                <c:pt idx="8">
                  <c:v>65534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FAC-49AF-89FF-7F6058D0B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17024"/>
        <c:axId val="47654592"/>
      </c:lineChart>
      <c:catAx>
        <c:axId val="113217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Количество подсетей</a:t>
                </a:r>
              </a:p>
            </c:rich>
          </c:tx>
          <c:layout>
            <c:manualLayout>
              <c:xMode val="edge"/>
              <c:yMode val="edge"/>
              <c:x val="0.7161249863298339"/>
              <c:y val="0.8449864948614828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654592"/>
        <c:crosses val="autoZero"/>
        <c:auto val="1"/>
        <c:lblAlgn val="ctr"/>
        <c:lblOffset val="100"/>
        <c:noMultiLvlLbl val="0"/>
      </c:catAx>
      <c:valAx>
        <c:axId val="476545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Количество</a:t>
                </a:r>
                <a:r>
                  <a:rPr lang="ru-RU" baseline="0" dirty="0"/>
                  <a:t> хостов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4.4484771434820644E-2"/>
              <c:y val="0.3206283992115084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11321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8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B90823-25B8-4A5D-B48D-19F714676E6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4DFB12F-A7D4-49AA-8F28-AEA88E71D691}">
      <dgm:prSet phldrT="[Текст]" custT="1"/>
      <dgm:spPr/>
      <dgm:t>
        <a:bodyPr anchor="ctr"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7</a:t>
          </a:r>
        </a:p>
      </dgm:t>
    </dgm:pt>
    <dgm:pt modelId="{F85DBB2C-5DF6-4673-802F-2D1DF67CCE26}" type="parTrans" cxnId="{6984613C-A3EB-4504-AD45-38BFDDCB65E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DA5364-8EDB-479B-A070-E2715BF579CB}" type="sibTrans" cxnId="{6984613C-A3EB-4504-AD45-38BFDDCB65E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61C71D-4E48-454A-AC7D-7335AD60ADC3}">
      <dgm:prSet phldrT="[Текст]" custT="1"/>
      <dgm:spPr/>
      <dgm:t>
        <a:bodyPr/>
        <a:lstStyle/>
        <a:p>
          <a:pPr>
            <a:buFontTx/>
            <a:buNone/>
          </a:pP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Прикладной</a:t>
          </a:r>
        </a:p>
      </dgm:t>
    </dgm:pt>
    <dgm:pt modelId="{3AA288E9-13D5-4A37-BF16-32754842E18E}" type="parTrans" cxnId="{3CDF6D78-B0BC-4EB3-9B8A-4E240016DA0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2943B1-6F85-49E2-BC69-BF0B8F1EAE72}" type="sibTrans" cxnId="{3CDF6D78-B0BC-4EB3-9B8A-4E240016DA0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867BEA-5727-43F3-BEBA-8171BF7AF1CD}">
      <dgm:prSet phldrT="[Текст]" custT="1"/>
      <dgm:spPr/>
      <dgm:t>
        <a:bodyPr anchor="ctr"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6</a:t>
          </a:r>
        </a:p>
      </dgm:t>
    </dgm:pt>
    <dgm:pt modelId="{4C54624C-D988-409A-87D6-6E8F33C8A9F0}" type="parTrans" cxnId="{90573580-D737-4CDC-9691-11525A692ED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8D36E5-C4C2-4C24-9125-D26A6E2924C0}" type="sibTrans" cxnId="{90573580-D737-4CDC-9691-11525A692ED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7D7188-CC9D-4597-BD26-07E499BDE817}">
      <dgm:prSet phldrT="[Текст]" custT="1"/>
      <dgm:spPr/>
      <dgm:t>
        <a:bodyPr/>
        <a:lstStyle/>
        <a:p>
          <a:pPr>
            <a:buFontTx/>
            <a:buNone/>
          </a:pP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Представительский</a:t>
          </a:r>
        </a:p>
      </dgm:t>
    </dgm:pt>
    <dgm:pt modelId="{EC61481E-BCF1-4E93-BBF6-96DC08B2AABE}" type="parTrans" cxnId="{D227A41A-B008-4528-923F-D728269EC0D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1B5721-19AB-47D6-883A-7E8F1E0DBF4D}" type="sibTrans" cxnId="{D227A41A-B008-4528-923F-D728269EC0D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F59225-B208-4948-94EF-C1497AA89A58}">
      <dgm:prSet phldrT="[Текст]" custT="1"/>
      <dgm:spPr/>
      <dgm:t>
        <a:bodyPr anchor="ctr"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9DA431-62C2-4587-857D-456EB6C1978E}" type="parTrans" cxnId="{8F3CE15E-5BAF-4FDE-9C25-5AFC2C2937B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CEB75D-F5EE-4136-859A-E57E5C70CE95}" type="sibTrans" cxnId="{8F3CE15E-5BAF-4FDE-9C25-5AFC2C2937B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B34D20-2FF3-4E01-8325-D4038B88957F}">
      <dgm:prSet phldrT="[Текст]" custT="1"/>
      <dgm:spPr/>
      <dgm:t>
        <a:bodyPr/>
        <a:lstStyle/>
        <a:p>
          <a:pPr>
            <a:buNone/>
          </a:pP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Сеансовый</a:t>
          </a:r>
        </a:p>
      </dgm:t>
    </dgm:pt>
    <dgm:pt modelId="{EB34D27F-E1B7-4935-9F7A-1F8E4AADF648}" type="parTrans" cxnId="{02C5DE58-40DE-4467-851D-95081D705CB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F5C9AD-7A7C-4484-AE3F-995645A895E4}" type="sibTrans" cxnId="{02C5DE58-40DE-4467-851D-95081D705CB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340D15-DBEB-4EA8-838B-4CEEFBF3EC46}">
      <dgm:prSet phldrT="[Текст]" custT="1"/>
      <dgm:spPr/>
      <dgm:t>
        <a:bodyPr/>
        <a:lstStyle/>
        <a:p>
          <a:pPr>
            <a:buFontTx/>
            <a:buNone/>
          </a:pP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Физический</a:t>
          </a:r>
        </a:p>
      </dgm:t>
    </dgm:pt>
    <dgm:pt modelId="{1DDE1530-D71C-4A66-B500-F11A80A475EE}" type="parTrans" cxnId="{D31C8BC0-3AD6-4D4B-B66E-725B579589B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C5B270-E321-4ECB-97F2-BB6560807B5B}" type="sibTrans" cxnId="{D31C8BC0-3AD6-4D4B-B66E-725B579589B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221814-D473-4F8C-AE84-FC36B146F71C}">
      <dgm:prSet phldrT="[Текст]" custT="1"/>
      <dgm:spPr/>
      <dgm:t>
        <a:bodyPr anchor="ctr"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867219-204F-4371-99E9-36671B549FC9}" type="parTrans" cxnId="{F95C0492-E81F-4B11-8B49-400A720B131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6670D1-E8ED-49DD-A654-B8016F874695}" type="sibTrans" cxnId="{F95C0492-E81F-4B11-8B49-400A720B131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3E6B65-F111-4E1F-A47B-B9858F9446B5}">
      <dgm:prSet phldrT="[Текст]" custT="1"/>
      <dgm:spPr/>
      <dgm:t>
        <a:bodyPr/>
        <a:lstStyle/>
        <a:p>
          <a:pPr>
            <a:buFontTx/>
            <a:buNone/>
          </a:pP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Транспортный</a:t>
          </a:r>
        </a:p>
      </dgm:t>
    </dgm:pt>
    <dgm:pt modelId="{15179552-C43B-45F8-9097-51A37DC40DCA}" type="parTrans" cxnId="{090394D6-C693-4D86-A5B4-B928E078988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A65C05-1CF3-4A30-A285-7B3E872B7C0D}" type="sibTrans" cxnId="{090394D6-C693-4D86-A5B4-B928E078988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16500E-415C-4380-9B69-63BAF3C89FEC}">
      <dgm:prSet phldrT="[Текст]" custT="1"/>
      <dgm:spPr/>
      <dgm:t>
        <a:bodyPr anchor="ctr"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DA68A6-5569-414F-881B-0A3D8A672848}" type="parTrans" cxnId="{6EC07DAF-F796-47AA-B5CD-65A861FFED8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E34647-CB2E-49A5-B60A-3ED5CD9A0E95}" type="sibTrans" cxnId="{6EC07DAF-F796-47AA-B5CD-65A861FFED8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FF6514-A1CE-45CA-B3C1-A55C352851BD}">
      <dgm:prSet phldrT="[Текст]" custT="1"/>
      <dgm:spPr/>
      <dgm:t>
        <a:bodyPr/>
        <a:lstStyle/>
        <a:p>
          <a:pPr>
            <a:buFontTx/>
            <a:buNone/>
          </a:pP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Сетевой</a:t>
          </a:r>
        </a:p>
      </dgm:t>
    </dgm:pt>
    <dgm:pt modelId="{9D83AEA2-F563-4993-B5AB-78AEDF3D8071}" type="parTrans" cxnId="{2AEB43B4-B08A-468F-AF14-C40080945DF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A2991B-1696-4B96-BBE9-5B790A9675B4}" type="sibTrans" cxnId="{2AEB43B4-B08A-468F-AF14-C40080945DF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8E85B2-D772-41B4-BC8A-742D58120709}">
      <dgm:prSet phldrT="[Текст]" custT="1"/>
      <dgm:spPr/>
      <dgm:t>
        <a:bodyPr anchor="ctr"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A19DFA-5229-4C73-8490-D89E393DBEC3}" type="parTrans" cxnId="{F68ADDA1-16EA-4AE1-8FCB-C3C157F6F67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760BDD-5771-40A6-B28E-BD8F0C3E6D08}" type="sibTrans" cxnId="{F68ADDA1-16EA-4AE1-8FCB-C3C157F6F67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30C042-3138-4104-9E3E-7368EE86FE0E}">
      <dgm:prSet phldrT="[Текст]" custT="1"/>
      <dgm:spPr/>
      <dgm:t>
        <a:bodyPr/>
        <a:lstStyle/>
        <a:p>
          <a:pPr>
            <a:buFontTx/>
            <a:buNone/>
          </a:pP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Канальный</a:t>
          </a:r>
        </a:p>
      </dgm:t>
    </dgm:pt>
    <dgm:pt modelId="{52A87B63-AE74-46F5-A241-F14AA0C5AF49}" type="parTrans" cxnId="{931E7A4B-EF8F-4673-8D74-246C1E3B86D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A6197B-5977-4F7C-AF3C-0E7BA9007BD4}" type="sibTrans" cxnId="{931E7A4B-EF8F-4673-8D74-246C1E3B86D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ED7C8F-5F09-4A55-A41B-FCB9E40952F1}">
      <dgm:prSet phldrT="[Текст]" custT="1"/>
      <dgm:spPr/>
      <dgm:t>
        <a:bodyPr anchor="ctr"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A9DBA0-EBE7-43BE-B151-A8BDB6747536}" type="parTrans" cxnId="{46833B66-0A3B-45E3-9B30-13C597D5C4E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AA86B7-333B-4FA2-B3BC-E94A62F184D4}" type="sibTrans" cxnId="{46833B66-0A3B-45E3-9B30-13C597D5C4E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8959B4-C439-4FC5-9CB0-439E7FDDF989}" type="pres">
      <dgm:prSet presAssocID="{C5B90823-25B8-4A5D-B48D-19F714676E6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FAA71C-E4EE-431C-9E2C-7F2073217E9F}" type="pres">
      <dgm:prSet presAssocID="{54DFB12F-A7D4-49AA-8F28-AEA88E71D691}" presName="composite" presStyleCnt="0"/>
      <dgm:spPr/>
    </dgm:pt>
    <dgm:pt modelId="{6CE989B4-BC63-488D-A9F4-BE26F41ACE21}" type="pres">
      <dgm:prSet presAssocID="{54DFB12F-A7D4-49AA-8F28-AEA88E71D691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99B2D-8210-47BD-AB2B-630D4C592960}" type="pres">
      <dgm:prSet presAssocID="{54DFB12F-A7D4-49AA-8F28-AEA88E71D691}" presName="descendantText" presStyleLbl="alignAcc1" presStyleIdx="0" presStyleCnt="7" custLinFactNeighborX="20103" custLinFactNeighborY="-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42304-A9DD-40DF-8C5E-81B08035FFB0}" type="pres">
      <dgm:prSet presAssocID="{88DA5364-8EDB-479B-A070-E2715BF579CB}" presName="sp" presStyleCnt="0"/>
      <dgm:spPr/>
    </dgm:pt>
    <dgm:pt modelId="{12797795-6E95-49F9-A757-46E647C3BF48}" type="pres">
      <dgm:prSet presAssocID="{F8867BEA-5727-43F3-BEBA-8171BF7AF1CD}" presName="composite" presStyleCnt="0"/>
      <dgm:spPr/>
    </dgm:pt>
    <dgm:pt modelId="{C2C357DA-0C7B-4B41-8AF3-3508AF083854}" type="pres">
      <dgm:prSet presAssocID="{F8867BEA-5727-43F3-BEBA-8171BF7AF1CD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F7D88-EE52-4ABF-B48C-0B04DEC3A7F3}" type="pres">
      <dgm:prSet presAssocID="{F8867BEA-5727-43F3-BEBA-8171BF7AF1CD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2FE0E-E180-4FE6-87D9-898AD3ACF2C6}" type="pres">
      <dgm:prSet presAssocID="{1C8D36E5-C4C2-4C24-9125-D26A6E2924C0}" presName="sp" presStyleCnt="0"/>
      <dgm:spPr/>
    </dgm:pt>
    <dgm:pt modelId="{14E99BC8-7BC4-4788-A83E-EA5608A1AC73}" type="pres">
      <dgm:prSet presAssocID="{67F59225-B208-4948-94EF-C1497AA89A58}" presName="composite" presStyleCnt="0"/>
      <dgm:spPr/>
    </dgm:pt>
    <dgm:pt modelId="{FBC29EC6-74CF-4163-B6B3-22D8B6274669}" type="pres">
      <dgm:prSet presAssocID="{67F59225-B208-4948-94EF-C1497AA89A58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DBF65-4F1E-4A06-AE69-CFECE85E5446}" type="pres">
      <dgm:prSet presAssocID="{67F59225-B208-4948-94EF-C1497AA89A58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4DACC-415A-4FDF-890C-C0DD0FE5B16B}" type="pres">
      <dgm:prSet presAssocID="{4ACEB75D-F5EE-4136-859A-E57E5C70CE95}" presName="sp" presStyleCnt="0"/>
      <dgm:spPr/>
    </dgm:pt>
    <dgm:pt modelId="{11102477-4D58-4519-8B7D-863ED3D5D6CB}" type="pres">
      <dgm:prSet presAssocID="{82221814-D473-4F8C-AE84-FC36B146F71C}" presName="composite" presStyleCnt="0"/>
      <dgm:spPr/>
    </dgm:pt>
    <dgm:pt modelId="{8E3BEC9C-627C-4DDD-B2DA-5616840D2953}" type="pres">
      <dgm:prSet presAssocID="{82221814-D473-4F8C-AE84-FC36B146F71C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1DD21-7AEE-4AE5-B97A-DCEE81BA8B11}" type="pres">
      <dgm:prSet presAssocID="{82221814-D473-4F8C-AE84-FC36B146F71C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9E679-4B8F-4018-9848-2E99585865D0}" type="pres">
      <dgm:prSet presAssocID="{E06670D1-E8ED-49DD-A654-B8016F874695}" presName="sp" presStyleCnt="0"/>
      <dgm:spPr/>
    </dgm:pt>
    <dgm:pt modelId="{83E6CFAF-0C65-49B4-8D2C-FD7E386E97E5}" type="pres">
      <dgm:prSet presAssocID="{8616500E-415C-4380-9B69-63BAF3C89FEC}" presName="composite" presStyleCnt="0"/>
      <dgm:spPr/>
    </dgm:pt>
    <dgm:pt modelId="{67E7FBC7-3E6A-43B7-A17B-7DCDC17BEB9D}" type="pres">
      <dgm:prSet presAssocID="{8616500E-415C-4380-9B69-63BAF3C89FEC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89B0C-EBAF-493E-867F-4EAF6C0D1279}" type="pres">
      <dgm:prSet presAssocID="{8616500E-415C-4380-9B69-63BAF3C89FEC}" presName="descendantText" presStyleLbl="alignAcc1" presStyleIdx="4" presStyleCnt="7" custScaleY="127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D2DDD-67B2-4B43-AD53-DC093C80CBBB}" type="pres">
      <dgm:prSet presAssocID="{E1E34647-CB2E-49A5-B60A-3ED5CD9A0E95}" presName="sp" presStyleCnt="0"/>
      <dgm:spPr/>
    </dgm:pt>
    <dgm:pt modelId="{DE21BB17-1885-42B3-97C1-90179CA0095A}" type="pres">
      <dgm:prSet presAssocID="{938E85B2-D772-41B4-BC8A-742D58120709}" presName="composite" presStyleCnt="0"/>
      <dgm:spPr/>
    </dgm:pt>
    <dgm:pt modelId="{CDBA1DC6-E3B2-4BD5-9239-63FCDD19B4B5}" type="pres">
      <dgm:prSet presAssocID="{938E85B2-D772-41B4-BC8A-742D58120709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4F8BB-ECAE-4D8D-8FAF-624F9E0E6761}" type="pres">
      <dgm:prSet presAssocID="{938E85B2-D772-41B4-BC8A-742D58120709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AB370-624A-40E6-BC49-6435530BAEF4}" type="pres">
      <dgm:prSet presAssocID="{2C760BDD-5771-40A6-B28E-BD8F0C3E6D08}" presName="sp" presStyleCnt="0"/>
      <dgm:spPr/>
    </dgm:pt>
    <dgm:pt modelId="{4701EBBC-441D-4228-934D-70845592A5D9}" type="pres">
      <dgm:prSet presAssocID="{87ED7C8F-5F09-4A55-A41B-FCB9E40952F1}" presName="composite" presStyleCnt="0"/>
      <dgm:spPr/>
    </dgm:pt>
    <dgm:pt modelId="{A1689334-641E-472A-80BE-336FDF070AD7}" type="pres">
      <dgm:prSet presAssocID="{87ED7C8F-5F09-4A55-A41B-FCB9E40952F1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6A374-065F-4D34-8838-B47FC265407E}" type="pres">
      <dgm:prSet presAssocID="{87ED7C8F-5F09-4A55-A41B-FCB9E40952F1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5C0492-E81F-4B11-8B49-400A720B131C}" srcId="{C5B90823-25B8-4A5D-B48D-19F714676E6E}" destId="{82221814-D473-4F8C-AE84-FC36B146F71C}" srcOrd="3" destOrd="0" parTransId="{49867219-204F-4371-99E9-36671B549FC9}" sibTransId="{E06670D1-E8ED-49DD-A654-B8016F874695}"/>
    <dgm:cxn modelId="{3CDF6D78-B0BC-4EB3-9B8A-4E240016DA05}" srcId="{54DFB12F-A7D4-49AA-8F28-AEA88E71D691}" destId="{9761C71D-4E48-454A-AC7D-7335AD60ADC3}" srcOrd="0" destOrd="0" parTransId="{3AA288E9-13D5-4A37-BF16-32754842E18E}" sibTransId="{C22943B1-6F85-49E2-BC69-BF0B8F1EAE72}"/>
    <dgm:cxn modelId="{8F3CE15E-5BAF-4FDE-9C25-5AFC2C2937B5}" srcId="{C5B90823-25B8-4A5D-B48D-19F714676E6E}" destId="{67F59225-B208-4948-94EF-C1497AA89A58}" srcOrd="2" destOrd="0" parTransId="{B69DA431-62C2-4587-857D-456EB6C1978E}" sibTransId="{4ACEB75D-F5EE-4136-859A-E57E5C70CE95}"/>
    <dgm:cxn modelId="{6EC07DAF-F796-47AA-B5CD-65A861FFED87}" srcId="{C5B90823-25B8-4A5D-B48D-19F714676E6E}" destId="{8616500E-415C-4380-9B69-63BAF3C89FEC}" srcOrd="4" destOrd="0" parTransId="{A3DA68A6-5569-414F-881B-0A3D8A672848}" sibTransId="{E1E34647-CB2E-49A5-B60A-3ED5CD9A0E95}"/>
    <dgm:cxn modelId="{DB7BAA01-460F-412F-B72A-460992A35AE0}" type="presOf" srcId="{54DFB12F-A7D4-49AA-8F28-AEA88E71D691}" destId="{6CE989B4-BC63-488D-A9F4-BE26F41ACE21}" srcOrd="0" destOrd="0" presId="urn:microsoft.com/office/officeart/2005/8/layout/chevron2"/>
    <dgm:cxn modelId="{F68ADDA1-16EA-4AE1-8FCB-C3C157F6F67C}" srcId="{C5B90823-25B8-4A5D-B48D-19F714676E6E}" destId="{938E85B2-D772-41B4-BC8A-742D58120709}" srcOrd="5" destOrd="0" parTransId="{6CA19DFA-5229-4C73-8490-D89E393DBEC3}" sibTransId="{2C760BDD-5771-40A6-B28E-BD8F0C3E6D08}"/>
    <dgm:cxn modelId="{D24DEF0C-C788-425F-8512-0FCA48EA93E3}" type="presOf" srcId="{F2B34D20-2FF3-4E01-8325-D4038B88957F}" destId="{48DDBF65-4F1E-4A06-AE69-CFECE85E5446}" srcOrd="0" destOrd="0" presId="urn:microsoft.com/office/officeart/2005/8/layout/chevron2"/>
    <dgm:cxn modelId="{3FE78142-4F62-41DC-B75D-1F4D76926485}" type="presOf" srcId="{9430C042-3138-4104-9E3E-7368EE86FE0E}" destId="{D5D4F8BB-ECAE-4D8D-8FAF-624F9E0E6761}" srcOrd="0" destOrd="0" presId="urn:microsoft.com/office/officeart/2005/8/layout/chevron2"/>
    <dgm:cxn modelId="{71EE708F-3B33-4667-92A1-6FD53D3C29FD}" type="presOf" srcId="{C5B90823-25B8-4A5D-B48D-19F714676E6E}" destId="{398959B4-C439-4FC5-9CB0-439E7FDDF989}" srcOrd="0" destOrd="0" presId="urn:microsoft.com/office/officeart/2005/8/layout/chevron2"/>
    <dgm:cxn modelId="{1EC4DCA4-26D5-4F90-B561-BD5448FAE35C}" type="presOf" srcId="{67F59225-B208-4948-94EF-C1497AA89A58}" destId="{FBC29EC6-74CF-4163-B6B3-22D8B6274669}" srcOrd="0" destOrd="0" presId="urn:microsoft.com/office/officeart/2005/8/layout/chevron2"/>
    <dgm:cxn modelId="{931E7A4B-EF8F-4673-8D74-246C1E3B86D7}" srcId="{938E85B2-D772-41B4-BC8A-742D58120709}" destId="{9430C042-3138-4104-9E3E-7368EE86FE0E}" srcOrd="0" destOrd="0" parTransId="{52A87B63-AE74-46F5-A241-F14AA0C5AF49}" sibTransId="{AFA6197B-5977-4F7C-AF3C-0E7BA9007BD4}"/>
    <dgm:cxn modelId="{02C5DE58-40DE-4467-851D-95081D705CB1}" srcId="{67F59225-B208-4948-94EF-C1497AA89A58}" destId="{F2B34D20-2FF3-4E01-8325-D4038B88957F}" srcOrd="0" destOrd="0" parTransId="{EB34D27F-E1B7-4935-9F7A-1F8E4AADF648}" sibTransId="{48F5C9AD-7A7C-4484-AE3F-995645A895E4}"/>
    <dgm:cxn modelId="{90573580-D737-4CDC-9691-11525A692ED2}" srcId="{C5B90823-25B8-4A5D-B48D-19F714676E6E}" destId="{F8867BEA-5727-43F3-BEBA-8171BF7AF1CD}" srcOrd="1" destOrd="0" parTransId="{4C54624C-D988-409A-87D6-6E8F33C8A9F0}" sibTransId="{1C8D36E5-C4C2-4C24-9125-D26A6E2924C0}"/>
    <dgm:cxn modelId="{FEAF8CA4-7EDD-45EF-BCD3-E50C6239B4A2}" type="presOf" srcId="{F8867BEA-5727-43F3-BEBA-8171BF7AF1CD}" destId="{C2C357DA-0C7B-4B41-8AF3-3508AF083854}" srcOrd="0" destOrd="0" presId="urn:microsoft.com/office/officeart/2005/8/layout/chevron2"/>
    <dgm:cxn modelId="{090394D6-C693-4D86-A5B4-B928E0789880}" srcId="{82221814-D473-4F8C-AE84-FC36B146F71C}" destId="{573E6B65-F111-4E1F-A47B-B9858F9446B5}" srcOrd="0" destOrd="0" parTransId="{15179552-C43B-45F8-9097-51A37DC40DCA}" sibTransId="{2FA65C05-1CF3-4A30-A285-7B3E872B7C0D}"/>
    <dgm:cxn modelId="{D31C8BC0-3AD6-4D4B-B66E-725B579589BF}" srcId="{87ED7C8F-5F09-4A55-A41B-FCB9E40952F1}" destId="{1E340D15-DBEB-4EA8-838B-4CEEFBF3EC46}" srcOrd="0" destOrd="0" parTransId="{1DDE1530-D71C-4A66-B500-F11A80A475EE}" sibTransId="{AAC5B270-E321-4ECB-97F2-BB6560807B5B}"/>
    <dgm:cxn modelId="{56CE317F-BE28-4474-B587-38F7AF7CF1BE}" type="presOf" srcId="{1FFF6514-A1CE-45CA-B3C1-A55C352851BD}" destId="{F6D89B0C-EBAF-493E-867F-4EAF6C0D1279}" srcOrd="0" destOrd="0" presId="urn:microsoft.com/office/officeart/2005/8/layout/chevron2"/>
    <dgm:cxn modelId="{54C1B85F-1EEC-4846-A9C7-A3580E316A25}" type="presOf" srcId="{573E6B65-F111-4E1F-A47B-B9858F9446B5}" destId="{3D71DD21-7AEE-4AE5-B97A-DCEE81BA8B11}" srcOrd="0" destOrd="0" presId="urn:microsoft.com/office/officeart/2005/8/layout/chevron2"/>
    <dgm:cxn modelId="{F2FA3F48-695E-40E1-B2B2-303D62A99866}" type="presOf" srcId="{487D7188-CC9D-4597-BD26-07E499BDE817}" destId="{069F7D88-EE52-4ABF-B48C-0B04DEC3A7F3}" srcOrd="0" destOrd="0" presId="urn:microsoft.com/office/officeart/2005/8/layout/chevron2"/>
    <dgm:cxn modelId="{6984613C-A3EB-4504-AD45-38BFDDCB65EA}" srcId="{C5B90823-25B8-4A5D-B48D-19F714676E6E}" destId="{54DFB12F-A7D4-49AA-8F28-AEA88E71D691}" srcOrd="0" destOrd="0" parTransId="{F85DBB2C-5DF6-4673-802F-2D1DF67CCE26}" sibTransId="{88DA5364-8EDB-479B-A070-E2715BF579CB}"/>
    <dgm:cxn modelId="{46833B66-0A3B-45E3-9B30-13C597D5C4E7}" srcId="{C5B90823-25B8-4A5D-B48D-19F714676E6E}" destId="{87ED7C8F-5F09-4A55-A41B-FCB9E40952F1}" srcOrd="6" destOrd="0" parTransId="{E8A9DBA0-EBE7-43BE-B151-A8BDB6747536}" sibTransId="{CBAA86B7-333B-4FA2-B3BC-E94A62F184D4}"/>
    <dgm:cxn modelId="{C76DE0F1-7602-4E69-ACBD-7F7FBBF0943E}" type="presOf" srcId="{87ED7C8F-5F09-4A55-A41B-FCB9E40952F1}" destId="{A1689334-641E-472A-80BE-336FDF070AD7}" srcOrd="0" destOrd="0" presId="urn:microsoft.com/office/officeart/2005/8/layout/chevron2"/>
    <dgm:cxn modelId="{D227A41A-B008-4528-923F-D728269EC0D2}" srcId="{F8867BEA-5727-43F3-BEBA-8171BF7AF1CD}" destId="{487D7188-CC9D-4597-BD26-07E499BDE817}" srcOrd="0" destOrd="0" parTransId="{EC61481E-BCF1-4E93-BBF6-96DC08B2AABE}" sibTransId="{AB1B5721-19AB-47D6-883A-7E8F1E0DBF4D}"/>
    <dgm:cxn modelId="{849A6E00-7A4D-40B2-92D7-33C97D0F4BAE}" type="presOf" srcId="{8616500E-415C-4380-9B69-63BAF3C89FEC}" destId="{67E7FBC7-3E6A-43B7-A17B-7DCDC17BEB9D}" srcOrd="0" destOrd="0" presId="urn:microsoft.com/office/officeart/2005/8/layout/chevron2"/>
    <dgm:cxn modelId="{2AEB43B4-B08A-468F-AF14-C40080945DF6}" srcId="{8616500E-415C-4380-9B69-63BAF3C89FEC}" destId="{1FFF6514-A1CE-45CA-B3C1-A55C352851BD}" srcOrd="0" destOrd="0" parTransId="{9D83AEA2-F563-4993-B5AB-78AEDF3D8071}" sibTransId="{F8A2991B-1696-4B96-BBE9-5B790A9675B4}"/>
    <dgm:cxn modelId="{983DEDA4-08FF-420D-AD65-627FEB76D02E}" type="presOf" srcId="{82221814-D473-4F8C-AE84-FC36B146F71C}" destId="{8E3BEC9C-627C-4DDD-B2DA-5616840D2953}" srcOrd="0" destOrd="0" presId="urn:microsoft.com/office/officeart/2005/8/layout/chevron2"/>
    <dgm:cxn modelId="{F601670C-480F-43C6-997D-50CDB3BB2C31}" type="presOf" srcId="{1E340D15-DBEB-4EA8-838B-4CEEFBF3EC46}" destId="{9FE6A374-065F-4D34-8838-B47FC265407E}" srcOrd="0" destOrd="0" presId="urn:microsoft.com/office/officeart/2005/8/layout/chevron2"/>
    <dgm:cxn modelId="{6E30168D-5394-428F-A3AD-0BDCE2A2191F}" type="presOf" srcId="{9761C71D-4E48-454A-AC7D-7335AD60ADC3}" destId="{22399B2D-8210-47BD-AB2B-630D4C592960}" srcOrd="0" destOrd="0" presId="urn:microsoft.com/office/officeart/2005/8/layout/chevron2"/>
    <dgm:cxn modelId="{4B174E6B-90A1-49C0-A1EE-84BD148A0D72}" type="presOf" srcId="{938E85B2-D772-41B4-BC8A-742D58120709}" destId="{CDBA1DC6-E3B2-4BD5-9239-63FCDD19B4B5}" srcOrd="0" destOrd="0" presId="urn:microsoft.com/office/officeart/2005/8/layout/chevron2"/>
    <dgm:cxn modelId="{7B344EE0-390A-4CE7-AC37-2EC39140F417}" type="presParOf" srcId="{398959B4-C439-4FC5-9CB0-439E7FDDF989}" destId="{C4FAA71C-E4EE-431C-9E2C-7F2073217E9F}" srcOrd="0" destOrd="0" presId="urn:microsoft.com/office/officeart/2005/8/layout/chevron2"/>
    <dgm:cxn modelId="{3BCB3B04-112D-4650-93DC-F5B1C539A087}" type="presParOf" srcId="{C4FAA71C-E4EE-431C-9E2C-7F2073217E9F}" destId="{6CE989B4-BC63-488D-A9F4-BE26F41ACE21}" srcOrd="0" destOrd="0" presId="urn:microsoft.com/office/officeart/2005/8/layout/chevron2"/>
    <dgm:cxn modelId="{CA0F23B4-4FAA-40CF-A1D7-3A31A3A5A445}" type="presParOf" srcId="{C4FAA71C-E4EE-431C-9E2C-7F2073217E9F}" destId="{22399B2D-8210-47BD-AB2B-630D4C592960}" srcOrd="1" destOrd="0" presId="urn:microsoft.com/office/officeart/2005/8/layout/chevron2"/>
    <dgm:cxn modelId="{49036807-258C-4816-9A5E-1598B7E7A11C}" type="presParOf" srcId="{398959B4-C439-4FC5-9CB0-439E7FDDF989}" destId="{B4042304-A9DD-40DF-8C5E-81B08035FFB0}" srcOrd="1" destOrd="0" presId="urn:microsoft.com/office/officeart/2005/8/layout/chevron2"/>
    <dgm:cxn modelId="{8E321EDE-1E14-432A-AD10-92146F0217D8}" type="presParOf" srcId="{398959B4-C439-4FC5-9CB0-439E7FDDF989}" destId="{12797795-6E95-49F9-A757-46E647C3BF48}" srcOrd="2" destOrd="0" presId="urn:microsoft.com/office/officeart/2005/8/layout/chevron2"/>
    <dgm:cxn modelId="{43F130F5-095F-4107-A2FF-9AF7C912DC97}" type="presParOf" srcId="{12797795-6E95-49F9-A757-46E647C3BF48}" destId="{C2C357DA-0C7B-4B41-8AF3-3508AF083854}" srcOrd="0" destOrd="0" presId="urn:microsoft.com/office/officeart/2005/8/layout/chevron2"/>
    <dgm:cxn modelId="{32CE7A35-72D4-475D-98B0-D0CEA5AD6993}" type="presParOf" srcId="{12797795-6E95-49F9-A757-46E647C3BF48}" destId="{069F7D88-EE52-4ABF-B48C-0B04DEC3A7F3}" srcOrd="1" destOrd="0" presId="urn:microsoft.com/office/officeart/2005/8/layout/chevron2"/>
    <dgm:cxn modelId="{EA68C80F-5328-43AA-9B0E-2C6178F34562}" type="presParOf" srcId="{398959B4-C439-4FC5-9CB0-439E7FDDF989}" destId="{8512FE0E-E180-4FE6-87D9-898AD3ACF2C6}" srcOrd="3" destOrd="0" presId="urn:microsoft.com/office/officeart/2005/8/layout/chevron2"/>
    <dgm:cxn modelId="{01E10B1A-F44E-4EE3-BEB6-9E9F04A61619}" type="presParOf" srcId="{398959B4-C439-4FC5-9CB0-439E7FDDF989}" destId="{14E99BC8-7BC4-4788-A83E-EA5608A1AC73}" srcOrd="4" destOrd="0" presId="urn:microsoft.com/office/officeart/2005/8/layout/chevron2"/>
    <dgm:cxn modelId="{8DFB12F7-8439-4EC1-A828-DA728D1AF174}" type="presParOf" srcId="{14E99BC8-7BC4-4788-A83E-EA5608A1AC73}" destId="{FBC29EC6-74CF-4163-B6B3-22D8B6274669}" srcOrd="0" destOrd="0" presId="urn:microsoft.com/office/officeart/2005/8/layout/chevron2"/>
    <dgm:cxn modelId="{1FA665B3-B11A-4AAD-9EB9-3903798A1A16}" type="presParOf" srcId="{14E99BC8-7BC4-4788-A83E-EA5608A1AC73}" destId="{48DDBF65-4F1E-4A06-AE69-CFECE85E5446}" srcOrd="1" destOrd="0" presId="urn:microsoft.com/office/officeart/2005/8/layout/chevron2"/>
    <dgm:cxn modelId="{E5F8D42C-7695-46D0-8CC9-025298B6D6FA}" type="presParOf" srcId="{398959B4-C439-4FC5-9CB0-439E7FDDF989}" destId="{C4A4DACC-415A-4FDF-890C-C0DD0FE5B16B}" srcOrd="5" destOrd="0" presId="urn:microsoft.com/office/officeart/2005/8/layout/chevron2"/>
    <dgm:cxn modelId="{BA5F62F2-4582-47F5-BD58-50F16A2542C9}" type="presParOf" srcId="{398959B4-C439-4FC5-9CB0-439E7FDDF989}" destId="{11102477-4D58-4519-8B7D-863ED3D5D6CB}" srcOrd="6" destOrd="0" presId="urn:microsoft.com/office/officeart/2005/8/layout/chevron2"/>
    <dgm:cxn modelId="{9715D467-659E-41F3-B531-D91AF6D954EE}" type="presParOf" srcId="{11102477-4D58-4519-8B7D-863ED3D5D6CB}" destId="{8E3BEC9C-627C-4DDD-B2DA-5616840D2953}" srcOrd="0" destOrd="0" presId="urn:microsoft.com/office/officeart/2005/8/layout/chevron2"/>
    <dgm:cxn modelId="{E698FC6B-539C-412B-AD7B-623C1CB606A5}" type="presParOf" srcId="{11102477-4D58-4519-8B7D-863ED3D5D6CB}" destId="{3D71DD21-7AEE-4AE5-B97A-DCEE81BA8B11}" srcOrd="1" destOrd="0" presId="urn:microsoft.com/office/officeart/2005/8/layout/chevron2"/>
    <dgm:cxn modelId="{F2E962D2-8B4D-4E8E-81C4-E5641849FBAB}" type="presParOf" srcId="{398959B4-C439-4FC5-9CB0-439E7FDDF989}" destId="{9739E679-4B8F-4018-9848-2E99585865D0}" srcOrd="7" destOrd="0" presId="urn:microsoft.com/office/officeart/2005/8/layout/chevron2"/>
    <dgm:cxn modelId="{AB08B841-346E-43ED-9BA9-8B6C57A20361}" type="presParOf" srcId="{398959B4-C439-4FC5-9CB0-439E7FDDF989}" destId="{83E6CFAF-0C65-49B4-8D2C-FD7E386E97E5}" srcOrd="8" destOrd="0" presId="urn:microsoft.com/office/officeart/2005/8/layout/chevron2"/>
    <dgm:cxn modelId="{023ECAA1-1EC0-441C-A0D9-E4B723911594}" type="presParOf" srcId="{83E6CFAF-0C65-49B4-8D2C-FD7E386E97E5}" destId="{67E7FBC7-3E6A-43B7-A17B-7DCDC17BEB9D}" srcOrd="0" destOrd="0" presId="urn:microsoft.com/office/officeart/2005/8/layout/chevron2"/>
    <dgm:cxn modelId="{BDC9BA9C-EF60-4AA9-8B87-F055FCA6029E}" type="presParOf" srcId="{83E6CFAF-0C65-49B4-8D2C-FD7E386E97E5}" destId="{F6D89B0C-EBAF-493E-867F-4EAF6C0D1279}" srcOrd="1" destOrd="0" presId="urn:microsoft.com/office/officeart/2005/8/layout/chevron2"/>
    <dgm:cxn modelId="{6869518D-BC43-45B2-95F0-347C29928DE1}" type="presParOf" srcId="{398959B4-C439-4FC5-9CB0-439E7FDDF989}" destId="{6D6D2DDD-67B2-4B43-AD53-DC093C80CBBB}" srcOrd="9" destOrd="0" presId="urn:microsoft.com/office/officeart/2005/8/layout/chevron2"/>
    <dgm:cxn modelId="{03131CAF-6864-4302-A0CB-980BADD37194}" type="presParOf" srcId="{398959B4-C439-4FC5-9CB0-439E7FDDF989}" destId="{DE21BB17-1885-42B3-97C1-90179CA0095A}" srcOrd="10" destOrd="0" presId="urn:microsoft.com/office/officeart/2005/8/layout/chevron2"/>
    <dgm:cxn modelId="{79B962F7-DCCB-4D43-BC21-05CE25FF71FD}" type="presParOf" srcId="{DE21BB17-1885-42B3-97C1-90179CA0095A}" destId="{CDBA1DC6-E3B2-4BD5-9239-63FCDD19B4B5}" srcOrd="0" destOrd="0" presId="urn:microsoft.com/office/officeart/2005/8/layout/chevron2"/>
    <dgm:cxn modelId="{9E52D67D-588E-4FB6-8006-ACE8F4F39389}" type="presParOf" srcId="{DE21BB17-1885-42B3-97C1-90179CA0095A}" destId="{D5D4F8BB-ECAE-4D8D-8FAF-624F9E0E6761}" srcOrd="1" destOrd="0" presId="urn:microsoft.com/office/officeart/2005/8/layout/chevron2"/>
    <dgm:cxn modelId="{1590BC14-7A9D-4EF0-AD0D-2BC12180668D}" type="presParOf" srcId="{398959B4-C439-4FC5-9CB0-439E7FDDF989}" destId="{502AB370-624A-40E6-BC49-6435530BAEF4}" srcOrd="11" destOrd="0" presId="urn:microsoft.com/office/officeart/2005/8/layout/chevron2"/>
    <dgm:cxn modelId="{ECCCF3EE-0551-465F-872A-4113D3E2EAA1}" type="presParOf" srcId="{398959B4-C439-4FC5-9CB0-439E7FDDF989}" destId="{4701EBBC-441D-4228-934D-70845592A5D9}" srcOrd="12" destOrd="0" presId="urn:microsoft.com/office/officeart/2005/8/layout/chevron2"/>
    <dgm:cxn modelId="{24A056DC-4FC6-4AEB-84FF-3F8D42011686}" type="presParOf" srcId="{4701EBBC-441D-4228-934D-70845592A5D9}" destId="{A1689334-641E-472A-80BE-336FDF070AD7}" srcOrd="0" destOrd="0" presId="urn:microsoft.com/office/officeart/2005/8/layout/chevron2"/>
    <dgm:cxn modelId="{E0485256-7D62-4723-9F56-A6AD6495C617}" type="presParOf" srcId="{4701EBBC-441D-4228-934D-70845592A5D9}" destId="{9FE6A374-065F-4D34-8838-B47FC265407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E59E40-8F6C-433A-8FCF-010FF02502C5}" type="doc">
      <dgm:prSet loTypeId="urn:microsoft.com/office/officeart/2005/8/layout/hProcess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1352210-2C42-4691-981E-16E0CD45453D}">
      <dgm:prSet phldrT="[Текст]"/>
      <dgm:spPr/>
      <dgm:t>
        <a:bodyPr/>
        <a:lstStyle/>
        <a:p>
          <a:r>
            <a:rPr lang="en-US" dirty="0"/>
            <a:t>.</a:t>
          </a:r>
          <a:endParaRPr lang="ru-RU" dirty="0"/>
        </a:p>
      </dgm:t>
    </dgm:pt>
    <dgm:pt modelId="{E00EDE9C-56FD-4346-8FEE-5023FE160A82}" type="parTrans" cxnId="{A4E4CF2B-728E-487A-AD7F-BAEBBAD7B146}">
      <dgm:prSet/>
      <dgm:spPr/>
      <dgm:t>
        <a:bodyPr/>
        <a:lstStyle/>
        <a:p>
          <a:endParaRPr lang="ru-RU"/>
        </a:p>
      </dgm:t>
    </dgm:pt>
    <dgm:pt modelId="{A9AE5C35-D53E-47DF-B73A-69695359D587}" type="sibTrans" cxnId="{A4E4CF2B-728E-487A-AD7F-BAEBBAD7B146}">
      <dgm:prSet/>
      <dgm:spPr/>
      <dgm:t>
        <a:bodyPr/>
        <a:lstStyle/>
        <a:p>
          <a:endParaRPr lang="ru-RU"/>
        </a:p>
      </dgm:t>
    </dgm:pt>
    <dgm:pt modelId="{F52B8304-D233-414A-B2B2-B643552F4945}">
      <dgm:prSet phldrT="[Текст]"/>
      <dgm:spPr/>
      <dgm:t>
        <a:bodyPr/>
        <a:lstStyle/>
        <a:p>
          <a:endParaRPr lang="ru-RU" dirty="0"/>
        </a:p>
      </dgm:t>
    </dgm:pt>
    <dgm:pt modelId="{3F01DF1E-E743-43E0-903C-EF8DB23AF66B}" type="parTrans" cxnId="{4AB6242B-E447-4998-AD4A-C1168054552F}">
      <dgm:prSet/>
      <dgm:spPr/>
      <dgm:t>
        <a:bodyPr/>
        <a:lstStyle/>
        <a:p>
          <a:endParaRPr lang="ru-RU"/>
        </a:p>
      </dgm:t>
    </dgm:pt>
    <dgm:pt modelId="{64F7522D-BDD0-462C-9094-74D42FAB6CF0}" type="sibTrans" cxnId="{4AB6242B-E447-4998-AD4A-C1168054552F}">
      <dgm:prSet/>
      <dgm:spPr/>
      <dgm:t>
        <a:bodyPr/>
        <a:lstStyle/>
        <a:p>
          <a:endParaRPr lang="ru-RU"/>
        </a:p>
      </dgm:t>
    </dgm:pt>
    <dgm:pt modelId="{A2B33F2A-5654-44A1-95C5-0D56EB6532C1}">
      <dgm:prSet phldrT="[Текст]"/>
      <dgm:spPr/>
      <dgm:t>
        <a:bodyPr/>
        <a:lstStyle/>
        <a:p>
          <a:r>
            <a:rPr lang="ru-RU" dirty="0"/>
            <a:t>.</a:t>
          </a:r>
        </a:p>
      </dgm:t>
    </dgm:pt>
    <dgm:pt modelId="{DD2EE66C-5B8A-48CC-9167-C89DD47338D1}" type="parTrans" cxnId="{7B9DA83C-2276-4813-92C0-573FEAB875F5}">
      <dgm:prSet/>
      <dgm:spPr/>
      <dgm:t>
        <a:bodyPr/>
        <a:lstStyle/>
        <a:p>
          <a:endParaRPr lang="ru-RU"/>
        </a:p>
      </dgm:t>
    </dgm:pt>
    <dgm:pt modelId="{D162219A-8EFB-4063-87EC-BE0B25281529}" type="sibTrans" cxnId="{7B9DA83C-2276-4813-92C0-573FEAB875F5}">
      <dgm:prSet/>
      <dgm:spPr/>
      <dgm:t>
        <a:bodyPr/>
        <a:lstStyle/>
        <a:p>
          <a:endParaRPr lang="ru-RU"/>
        </a:p>
      </dgm:t>
    </dgm:pt>
    <dgm:pt modelId="{9DB17FB6-D8E2-4BA5-969F-7EDCFDB7FFE2}">
      <dgm:prSet phldrT="[Текст]"/>
      <dgm:spPr/>
      <dgm:t>
        <a:bodyPr/>
        <a:lstStyle/>
        <a:p>
          <a:pPr algn="ctr">
            <a:lnSpc>
              <a:spcPct val="100000"/>
            </a:lnSpc>
          </a:pPr>
          <a:endParaRPr lang="ru-RU" dirty="0"/>
        </a:p>
      </dgm:t>
    </dgm:pt>
    <dgm:pt modelId="{D514A127-39CF-423D-AFDC-9F294A1929FC}" type="parTrans" cxnId="{7F3D8A06-8ECE-47DC-AB47-66E32ED86B62}">
      <dgm:prSet/>
      <dgm:spPr/>
      <dgm:t>
        <a:bodyPr/>
        <a:lstStyle/>
        <a:p>
          <a:endParaRPr lang="ru-RU"/>
        </a:p>
      </dgm:t>
    </dgm:pt>
    <dgm:pt modelId="{467169EC-9531-44D6-A260-0FB46ACECE20}" type="sibTrans" cxnId="{7F3D8A06-8ECE-47DC-AB47-66E32ED86B62}">
      <dgm:prSet/>
      <dgm:spPr/>
      <dgm:t>
        <a:bodyPr/>
        <a:lstStyle/>
        <a:p>
          <a:endParaRPr lang="ru-RU"/>
        </a:p>
      </dgm:t>
    </dgm:pt>
    <dgm:pt modelId="{8AFE3847-2158-482A-AE1C-40E9A69B3C5C}">
      <dgm:prSet phldrT="[Текст]"/>
      <dgm:spPr/>
      <dgm:t>
        <a:bodyPr/>
        <a:lstStyle/>
        <a:p>
          <a:r>
            <a:rPr lang="ru-RU" dirty="0"/>
            <a:t>.</a:t>
          </a:r>
        </a:p>
      </dgm:t>
    </dgm:pt>
    <dgm:pt modelId="{4DF8D9B4-A315-400C-99E9-F1E0C67F510B}" type="parTrans" cxnId="{FB6B194B-2221-4C3B-AD7D-4EF55676FEB0}">
      <dgm:prSet/>
      <dgm:spPr/>
      <dgm:t>
        <a:bodyPr/>
        <a:lstStyle/>
        <a:p>
          <a:endParaRPr lang="ru-RU"/>
        </a:p>
      </dgm:t>
    </dgm:pt>
    <dgm:pt modelId="{EE34FE4A-A840-4738-A815-E4497D2E2122}" type="sibTrans" cxnId="{FB6B194B-2221-4C3B-AD7D-4EF55676FEB0}">
      <dgm:prSet/>
      <dgm:spPr/>
      <dgm:t>
        <a:bodyPr/>
        <a:lstStyle/>
        <a:p>
          <a:endParaRPr lang="ru-RU"/>
        </a:p>
      </dgm:t>
    </dgm:pt>
    <dgm:pt modelId="{FACC0510-4D75-421B-AC1E-174E52E4D9D6}">
      <dgm:prSet phldrT="[Текст]"/>
      <dgm:spPr/>
      <dgm:t>
        <a:bodyPr/>
        <a:lstStyle/>
        <a:p>
          <a:endParaRPr lang="ru-RU" dirty="0"/>
        </a:p>
      </dgm:t>
    </dgm:pt>
    <dgm:pt modelId="{86858D6D-E116-4674-B42C-917E2CE240B1}" type="parTrans" cxnId="{4C3859A2-9FAC-45A9-9BF9-5B6C4394C35A}">
      <dgm:prSet/>
      <dgm:spPr/>
      <dgm:t>
        <a:bodyPr/>
        <a:lstStyle/>
        <a:p>
          <a:endParaRPr lang="ru-RU"/>
        </a:p>
      </dgm:t>
    </dgm:pt>
    <dgm:pt modelId="{AFFDADC0-96D5-441B-8BA8-5678C3389E72}" type="sibTrans" cxnId="{4C3859A2-9FAC-45A9-9BF9-5B6C4394C35A}">
      <dgm:prSet/>
      <dgm:spPr/>
      <dgm:t>
        <a:bodyPr/>
        <a:lstStyle/>
        <a:p>
          <a:endParaRPr lang="ru-RU"/>
        </a:p>
      </dgm:t>
    </dgm:pt>
    <dgm:pt modelId="{A4432BB0-93A8-40D2-B1A7-8FDA06C413EE}">
      <dgm:prSet phldrT="[Текст]"/>
      <dgm:spPr/>
      <dgm:t>
        <a:bodyPr/>
        <a:lstStyle/>
        <a:p>
          <a:endParaRPr lang="ru-RU" dirty="0"/>
        </a:p>
      </dgm:t>
    </dgm:pt>
    <dgm:pt modelId="{987C02D8-125B-44D4-AD0D-960E1A01248F}" type="parTrans" cxnId="{2919EF54-5688-40DF-A741-D5B514BE353A}">
      <dgm:prSet/>
      <dgm:spPr/>
      <dgm:t>
        <a:bodyPr/>
        <a:lstStyle/>
        <a:p>
          <a:endParaRPr lang="ru-RU"/>
        </a:p>
      </dgm:t>
    </dgm:pt>
    <dgm:pt modelId="{9A74ADA0-1DFF-44FE-96A3-6D9C8ACD75AF}" type="sibTrans" cxnId="{2919EF54-5688-40DF-A741-D5B514BE353A}">
      <dgm:prSet/>
      <dgm:spPr/>
      <dgm:t>
        <a:bodyPr/>
        <a:lstStyle/>
        <a:p>
          <a:endParaRPr lang="ru-RU"/>
        </a:p>
      </dgm:t>
    </dgm:pt>
    <dgm:pt modelId="{4726C534-E14E-4029-B967-5EA2F62483D5}">
      <dgm:prSet phldrT="[Текст]"/>
      <dgm:spPr/>
      <dgm:t>
        <a:bodyPr/>
        <a:lstStyle/>
        <a:p>
          <a:endParaRPr lang="ru-RU" dirty="0"/>
        </a:p>
      </dgm:t>
    </dgm:pt>
    <dgm:pt modelId="{9F5E58F2-E9FB-456D-BC52-BBDF50C95A04}" type="parTrans" cxnId="{7EB9EBDC-D65C-4D41-9D4F-3A0D3DD5CE02}">
      <dgm:prSet/>
      <dgm:spPr/>
      <dgm:t>
        <a:bodyPr/>
        <a:lstStyle/>
        <a:p>
          <a:endParaRPr lang="ru-RU"/>
        </a:p>
      </dgm:t>
    </dgm:pt>
    <dgm:pt modelId="{F03859B0-0D34-4CEA-9AFE-13EE467D982D}" type="sibTrans" cxnId="{7EB9EBDC-D65C-4D41-9D4F-3A0D3DD5CE02}">
      <dgm:prSet/>
      <dgm:spPr/>
      <dgm:t>
        <a:bodyPr/>
        <a:lstStyle/>
        <a:p>
          <a:endParaRPr lang="ru-RU"/>
        </a:p>
      </dgm:t>
    </dgm:pt>
    <dgm:pt modelId="{46DCF00C-7192-4204-8D06-03DB7A314E99}">
      <dgm:prSet/>
      <dgm:spPr/>
      <dgm:t>
        <a:bodyPr/>
        <a:lstStyle/>
        <a:p>
          <a:endParaRPr lang="ru-RU" dirty="0"/>
        </a:p>
      </dgm:t>
    </dgm:pt>
    <dgm:pt modelId="{67C301B8-5203-401E-A9FA-C19B9285C105}" type="parTrans" cxnId="{69497089-B549-4595-B57C-5DBA99D9CD59}">
      <dgm:prSet/>
      <dgm:spPr/>
      <dgm:t>
        <a:bodyPr/>
        <a:lstStyle/>
        <a:p>
          <a:endParaRPr lang="ru-RU"/>
        </a:p>
      </dgm:t>
    </dgm:pt>
    <dgm:pt modelId="{E47E0934-1DAD-4002-B722-C1869FE22201}" type="sibTrans" cxnId="{69497089-B549-4595-B57C-5DBA99D9CD59}">
      <dgm:prSet/>
      <dgm:spPr/>
      <dgm:t>
        <a:bodyPr/>
        <a:lstStyle/>
        <a:p>
          <a:endParaRPr lang="ru-RU"/>
        </a:p>
      </dgm:t>
    </dgm:pt>
    <dgm:pt modelId="{211C82D6-4D4E-4600-B303-B0DF0D1EF506}">
      <dgm:prSet/>
      <dgm:spPr/>
      <dgm:t>
        <a:bodyPr/>
        <a:lstStyle/>
        <a:p>
          <a:pPr algn="r"/>
          <a:endParaRPr lang="ru-RU" dirty="0"/>
        </a:p>
      </dgm:t>
    </dgm:pt>
    <dgm:pt modelId="{B1AECA16-D496-4E7E-A305-3D0BCF7A3D47}" type="parTrans" cxnId="{3F7452F0-41C5-488D-B1C0-E941A91149FF}">
      <dgm:prSet/>
      <dgm:spPr/>
      <dgm:t>
        <a:bodyPr/>
        <a:lstStyle/>
        <a:p>
          <a:endParaRPr lang="ru-RU"/>
        </a:p>
      </dgm:t>
    </dgm:pt>
    <dgm:pt modelId="{79E5D432-B4CA-4F1F-8398-402789619FCB}" type="sibTrans" cxnId="{3F7452F0-41C5-488D-B1C0-E941A91149FF}">
      <dgm:prSet/>
      <dgm:spPr/>
      <dgm:t>
        <a:bodyPr/>
        <a:lstStyle/>
        <a:p>
          <a:endParaRPr lang="ru-RU"/>
        </a:p>
      </dgm:t>
    </dgm:pt>
    <dgm:pt modelId="{7FE1FECE-58A2-48BC-B5DE-B3F8C3C452AF}" type="pres">
      <dgm:prSet presAssocID="{C4E59E40-8F6C-433A-8FCF-010FF02502C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FDA707-7ED6-4474-85A4-74845885FEBE}" type="pres">
      <dgm:prSet presAssocID="{01352210-2C42-4691-981E-16E0CD45453D}" presName="compNode" presStyleCnt="0"/>
      <dgm:spPr/>
    </dgm:pt>
    <dgm:pt modelId="{4ADB857F-0D3D-4CBE-B177-25821CCD1392}" type="pres">
      <dgm:prSet presAssocID="{01352210-2C42-4691-981E-16E0CD45453D}" presName="noGeometry" presStyleCnt="0"/>
      <dgm:spPr/>
    </dgm:pt>
    <dgm:pt modelId="{A54C944B-1405-4701-9A6C-C0F5F1A6626D}" type="pres">
      <dgm:prSet presAssocID="{01352210-2C42-4691-981E-16E0CD45453D}" presName="childTextVisible" presStyleLbl="bgAccFollowNode1" presStyleIdx="0" presStyleCnt="5" custScaleX="193238" custScaleY="207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6EA88-9051-48D0-B379-8BA32D716D8F}" type="pres">
      <dgm:prSet presAssocID="{01352210-2C42-4691-981E-16E0CD45453D}" presName="childTextHidden" presStyleLbl="bgAccFollowNode1" presStyleIdx="0" presStyleCnt="5"/>
      <dgm:spPr/>
      <dgm:t>
        <a:bodyPr/>
        <a:lstStyle/>
        <a:p>
          <a:endParaRPr lang="ru-RU"/>
        </a:p>
      </dgm:t>
    </dgm:pt>
    <dgm:pt modelId="{296049FB-9196-4AFE-A410-2C1E46985219}" type="pres">
      <dgm:prSet presAssocID="{01352210-2C42-4691-981E-16E0CD45453D}" presName="parentText" presStyleLbl="node1" presStyleIdx="0" presStyleCnt="5" custScaleX="158235" custScaleY="172240" custLinFactNeighborX="-19090" custLinFactNeighborY="-13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74700-9010-4132-955F-D02B4C3D0BFA}" type="pres">
      <dgm:prSet presAssocID="{01352210-2C42-4691-981E-16E0CD45453D}" presName="aSpace" presStyleCnt="0"/>
      <dgm:spPr/>
    </dgm:pt>
    <dgm:pt modelId="{E96CC0F1-E580-4B2E-BE0C-49EBA61914F2}" type="pres">
      <dgm:prSet presAssocID="{A2B33F2A-5654-44A1-95C5-0D56EB6532C1}" presName="compNode" presStyleCnt="0"/>
      <dgm:spPr/>
    </dgm:pt>
    <dgm:pt modelId="{E01DBE80-9EC7-4FA9-BA51-19B0BD29AB4E}" type="pres">
      <dgm:prSet presAssocID="{A2B33F2A-5654-44A1-95C5-0D56EB6532C1}" presName="noGeometry" presStyleCnt="0"/>
      <dgm:spPr/>
    </dgm:pt>
    <dgm:pt modelId="{4CE04E39-7F6E-4576-8BE2-88D0F9BB1366}" type="pres">
      <dgm:prSet presAssocID="{A2B33F2A-5654-44A1-95C5-0D56EB6532C1}" presName="childTextVisible" presStyleLbl="bgAccFollowNode1" presStyleIdx="1" presStyleCnt="5" custScaleX="193238" custScaleY="207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09E95-57AE-43B3-9144-C57A4E230098}" type="pres">
      <dgm:prSet presAssocID="{A2B33F2A-5654-44A1-95C5-0D56EB6532C1}" presName="childTextHidden" presStyleLbl="bgAccFollowNode1" presStyleIdx="1" presStyleCnt="5"/>
      <dgm:spPr/>
      <dgm:t>
        <a:bodyPr/>
        <a:lstStyle/>
        <a:p>
          <a:endParaRPr lang="ru-RU"/>
        </a:p>
      </dgm:t>
    </dgm:pt>
    <dgm:pt modelId="{84EA2242-D088-4FBB-B329-B243D4B4F3EF}" type="pres">
      <dgm:prSet presAssocID="{A2B33F2A-5654-44A1-95C5-0D56EB6532C1}" presName="parentText" presStyleLbl="node1" presStyleIdx="1" presStyleCnt="5" custScaleX="158235" custScaleY="172240" custLinFactNeighborX="-19090" custLinFactNeighborY="-13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FC193-EDC5-47D3-A821-714592814684}" type="pres">
      <dgm:prSet presAssocID="{A2B33F2A-5654-44A1-95C5-0D56EB6532C1}" presName="aSpace" presStyleCnt="0"/>
      <dgm:spPr/>
    </dgm:pt>
    <dgm:pt modelId="{D03AA0B9-29D9-4C63-BCF8-7EF8F820AA4E}" type="pres">
      <dgm:prSet presAssocID="{8AFE3847-2158-482A-AE1C-40E9A69B3C5C}" presName="compNode" presStyleCnt="0"/>
      <dgm:spPr/>
    </dgm:pt>
    <dgm:pt modelId="{812B85A4-8F6B-47C6-872B-22B6C66283F7}" type="pres">
      <dgm:prSet presAssocID="{8AFE3847-2158-482A-AE1C-40E9A69B3C5C}" presName="noGeometry" presStyleCnt="0"/>
      <dgm:spPr/>
    </dgm:pt>
    <dgm:pt modelId="{C9A05BDC-3F0C-4FAB-AF3D-E5EB79860F72}" type="pres">
      <dgm:prSet presAssocID="{8AFE3847-2158-482A-AE1C-40E9A69B3C5C}" presName="childTextVisible" presStyleLbl="bgAccFollowNode1" presStyleIdx="2" presStyleCnt="5" custScaleX="193238" custScaleY="207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77132-4B3E-4644-A252-CDA2B2CC057E}" type="pres">
      <dgm:prSet presAssocID="{8AFE3847-2158-482A-AE1C-40E9A69B3C5C}" presName="childTextHidden" presStyleLbl="bgAccFollowNode1" presStyleIdx="2" presStyleCnt="5"/>
      <dgm:spPr/>
      <dgm:t>
        <a:bodyPr/>
        <a:lstStyle/>
        <a:p>
          <a:endParaRPr lang="ru-RU"/>
        </a:p>
      </dgm:t>
    </dgm:pt>
    <dgm:pt modelId="{C16012E0-875C-4DFD-8A30-CE586C176D98}" type="pres">
      <dgm:prSet presAssocID="{8AFE3847-2158-482A-AE1C-40E9A69B3C5C}" presName="parentText" presStyleLbl="node1" presStyleIdx="2" presStyleCnt="5" custScaleX="158235" custScaleY="172240" custLinFactNeighborX="-19090" custLinFactNeighborY="-13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FECE3-31A2-44E2-8DB5-1CB17918C67E}" type="pres">
      <dgm:prSet presAssocID="{8AFE3847-2158-482A-AE1C-40E9A69B3C5C}" presName="aSpace" presStyleCnt="0"/>
      <dgm:spPr/>
    </dgm:pt>
    <dgm:pt modelId="{59F0F559-E260-4CD1-B316-E0FF93E16792}" type="pres">
      <dgm:prSet presAssocID="{4726C534-E14E-4029-B967-5EA2F62483D5}" presName="compNode" presStyleCnt="0"/>
      <dgm:spPr/>
    </dgm:pt>
    <dgm:pt modelId="{BE95564D-0E08-4F25-8236-5F922749F153}" type="pres">
      <dgm:prSet presAssocID="{4726C534-E14E-4029-B967-5EA2F62483D5}" presName="noGeometry" presStyleCnt="0"/>
      <dgm:spPr/>
    </dgm:pt>
    <dgm:pt modelId="{1C127674-B80F-4EB6-9A6D-A2601F9B4150}" type="pres">
      <dgm:prSet presAssocID="{4726C534-E14E-4029-B967-5EA2F62483D5}" presName="childTextVisible" presStyleLbl="bgAccFollowNode1" presStyleIdx="3" presStyleCnt="5" custScaleX="193238" custScaleY="207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5C7D9C-8EB2-4B85-A3C8-2C939E092AC6}" type="pres">
      <dgm:prSet presAssocID="{4726C534-E14E-4029-B967-5EA2F62483D5}" presName="childTextHidden" presStyleLbl="bgAccFollowNode1" presStyleIdx="3" presStyleCnt="5"/>
      <dgm:spPr/>
      <dgm:t>
        <a:bodyPr/>
        <a:lstStyle/>
        <a:p>
          <a:endParaRPr lang="ru-RU"/>
        </a:p>
      </dgm:t>
    </dgm:pt>
    <dgm:pt modelId="{705CA228-241A-4D27-8836-49B3EE20E7CA}" type="pres">
      <dgm:prSet presAssocID="{4726C534-E14E-4029-B967-5EA2F62483D5}" presName="parentText" presStyleLbl="node1" presStyleIdx="3" presStyleCnt="5" custScaleX="158235" custScaleY="172240" custLinFactNeighborX="-19090" custLinFactNeighborY="-13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FCD0C-29DA-4663-A497-F016D2C18FC9}" type="pres">
      <dgm:prSet presAssocID="{4726C534-E14E-4029-B967-5EA2F62483D5}" presName="aSpace" presStyleCnt="0"/>
      <dgm:spPr/>
    </dgm:pt>
    <dgm:pt modelId="{92FAF248-7E87-4E73-AC23-A6B1611735E2}" type="pres">
      <dgm:prSet presAssocID="{A4432BB0-93A8-40D2-B1A7-8FDA06C413EE}" presName="compNode" presStyleCnt="0"/>
      <dgm:spPr/>
    </dgm:pt>
    <dgm:pt modelId="{16938AF8-0C53-4DCA-9387-110EC02DD1DB}" type="pres">
      <dgm:prSet presAssocID="{A4432BB0-93A8-40D2-B1A7-8FDA06C413EE}" presName="noGeometry" presStyleCnt="0"/>
      <dgm:spPr/>
    </dgm:pt>
    <dgm:pt modelId="{143E3A1B-A4E8-4520-941E-48DF5F2FF2C0}" type="pres">
      <dgm:prSet presAssocID="{A4432BB0-93A8-40D2-B1A7-8FDA06C413EE}" presName="childTextVisible" presStyleLbl="bgAccFollowNode1" presStyleIdx="4" presStyleCnt="5" custScaleX="193238" custScaleY="207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EB952-275E-42C8-B418-267080AF68E0}" type="pres">
      <dgm:prSet presAssocID="{A4432BB0-93A8-40D2-B1A7-8FDA06C413EE}" presName="childTextHidden" presStyleLbl="bgAccFollowNode1" presStyleIdx="4" presStyleCnt="5"/>
      <dgm:spPr/>
      <dgm:t>
        <a:bodyPr/>
        <a:lstStyle/>
        <a:p>
          <a:endParaRPr lang="ru-RU"/>
        </a:p>
      </dgm:t>
    </dgm:pt>
    <dgm:pt modelId="{9947B8D9-8654-4938-8BD7-ECAE400ED881}" type="pres">
      <dgm:prSet presAssocID="{A4432BB0-93A8-40D2-B1A7-8FDA06C413EE}" presName="parentText" presStyleLbl="node1" presStyleIdx="4" presStyleCnt="5" custScaleX="158235" custScaleY="172240" custLinFactNeighborX="-19090" custLinFactNeighborY="-13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4C872E-AAC4-4519-8F0B-3E42AE835DCF}" type="presOf" srcId="{46DCF00C-7192-4204-8D06-03DB7A314E99}" destId="{485C7D9C-8EB2-4B85-A3C8-2C939E092AC6}" srcOrd="1" destOrd="0" presId="urn:microsoft.com/office/officeart/2005/8/layout/hProcess6"/>
    <dgm:cxn modelId="{D6F81505-3E18-40DC-8880-21DC146683C0}" type="presOf" srcId="{F52B8304-D233-414A-B2B2-B643552F4945}" destId="{D7B6EA88-9051-48D0-B379-8BA32D716D8F}" srcOrd="1" destOrd="0" presId="urn:microsoft.com/office/officeart/2005/8/layout/hProcess6"/>
    <dgm:cxn modelId="{3AE7E8B3-8536-4370-8CAE-B9B9F150E091}" type="presOf" srcId="{9DB17FB6-D8E2-4BA5-969F-7EDCFDB7FFE2}" destId="{4CE04E39-7F6E-4576-8BE2-88D0F9BB1366}" srcOrd="0" destOrd="0" presId="urn:microsoft.com/office/officeart/2005/8/layout/hProcess6"/>
    <dgm:cxn modelId="{7EB9EBDC-D65C-4D41-9D4F-3A0D3DD5CE02}" srcId="{C4E59E40-8F6C-433A-8FCF-010FF02502C5}" destId="{4726C534-E14E-4029-B967-5EA2F62483D5}" srcOrd="3" destOrd="0" parTransId="{9F5E58F2-E9FB-456D-BC52-BBDF50C95A04}" sibTransId="{F03859B0-0D34-4CEA-9AFE-13EE467D982D}"/>
    <dgm:cxn modelId="{A706BE67-A339-419A-9EFC-01E54A8CD07D}" type="presOf" srcId="{A2B33F2A-5654-44A1-95C5-0D56EB6532C1}" destId="{84EA2242-D088-4FBB-B329-B243D4B4F3EF}" srcOrd="0" destOrd="0" presId="urn:microsoft.com/office/officeart/2005/8/layout/hProcess6"/>
    <dgm:cxn modelId="{87760CBF-5DD8-404A-A2AA-0D36527914E7}" type="presOf" srcId="{211C82D6-4D4E-4600-B303-B0DF0D1EF506}" destId="{664EB952-275E-42C8-B418-267080AF68E0}" srcOrd="1" destOrd="0" presId="urn:microsoft.com/office/officeart/2005/8/layout/hProcess6"/>
    <dgm:cxn modelId="{4A9BD679-7120-4F94-BBC3-67926F1BF5D5}" type="presOf" srcId="{8AFE3847-2158-482A-AE1C-40E9A69B3C5C}" destId="{C16012E0-875C-4DFD-8A30-CE586C176D98}" srcOrd="0" destOrd="0" presId="urn:microsoft.com/office/officeart/2005/8/layout/hProcess6"/>
    <dgm:cxn modelId="{B5AF401B-7330-4140-9900-3851ADA6070A}" type="presOf" srcId="{9DB17FB6-D8E2-4BA5-969F-7EDCFDB7FFE2}" destId="{16909E95-57AE-43B3-9144-C57A4E230098}" srcOrd="1" destOrd="0" presId="urn:microsoft.com/office/officeart/2005/8/layout/hProcess6"/>
    <dgm:cxn modelId="{3F7452F0-41C5-488D-B1C0-E941A91149FF}" srcId="{A4432BB0-93A8-40D2-B1A7-8FDA06C413EE}" destId="{211C82D6-4D4E-4600-B303-B0DF0D1EF506}" srcOrd="0" destOrd="0" parTransId="{B1AECA16-D496-4E7E-A305-3D0BCF7A3D47}" sibTransId="{79E5D432-B4CA-4F1F-8398-402789619FCB}"/>
    <dgm:cxn modelId="{75AF83DF-0998-4DCA-8144-8C01CEBE311D}" type="presOf" srcId="{F52B8304-D233-414A-B2B2-B643552F4945}" destId="{A54C944B-1405-4701-9A6C-C0F5F1A6626D}" srcOrd="0" destOrd="0" presId="urn:microsoft.com/office/officeart/2005/8/layout/hProcess6"/>
    <dgm:cxn modelId="{2919EF54-5688-40DF-A741-D5B514BE353A}" srcId="{C4E59E40-8F6C-433A-8FCF-010FF02502C5}" destId="{A4432BB0-93A8-40D2-B1A7-8FDA06C413EE}" srcOrd="4" destOrd="0" parTransId="{987C02D8-125B-44D4-AD0D-960E1A01248F}" sibTransId="{9A74ADA0-1DFF-44FE-96A3-6D9C8ACD75AF}"/>
    <dgm:cxn modelId="{4AB6242B-E447-4998-AD4A-C1168054552F}" srcId="{01352210-2C42-4691-981E-16E0CD45453D}" destId="{F52B8304-D233-414A-B2B2-B643552F4945}" srcOrd="0" destOrd="0" parTransId="{3F01DF1E-E743-43E0-903C-EF8DB23AF66B}" sibTransId="{64F7522D-BDD0-462C-9094-74D42FAB6CF0}"/>
    <dgm:cxn modelId="{A4E4CF2B-728E-487A-AD7F-BAEBBAD7B146}" srcId="{C4E59E40-8F6C-433A-8FCF-010FF02502C5}" destId="{01352210-2C42-4691-981E-16E0CD45453D}" srcOrd="0" destOrd="0" parTransId="{E00EDE9C-56FD-4346-8FEE-5023FE160A82}" sibTransId="{A9AE5C35-D53E-47DF-B73A-69695359D587}"/>
    <dgm:cxn modelId="{7E0CC467-8241-47EA-B38E-AC5811770F05}" type="presOf" srcId="{FACC0510-4D75-421B-AC1E-174E52E4D9D6}" destId="{C9A05BDC-3F0C-4FAB-AF3D-E5EB79860F72}" srcOrd="0" destOrd="0" presId="urn:microsoft.com/office/officeart/2005/8/layout/hProcess6"/>
    <dgm:cxn modelId="{CC4E7C70-6956-4574-B7B5-6E9AFB3205B6}" type="presOf" srcId="{A4432BB0-93A8-40D2-B1A7-8FDA06C413EE}" destId="{9947B8D9-8654-4938-8BD7-ECAE400ED881}" srcOrd="0" destOrd="0" presId="urn:microsoft.com/office/officeart/2005/8/layout/hProcess6"/>
    <dgm:cxn modelId="{69497089-B549-4595-B57C-5DBA99D9CD59}" srcId="{4726C534-E14E-4029-B967-5EA2F62483D5}" destId="{46DCF00C-7192-4204-8D06-03DB7A314E99}" srcOrd="0" destOrd="0" parTransId="{67C301B8-5203-401E-A9FA-C19B9285C105}" sibTransId="{E47E0934-1DAD-4002-B722-C1869FE22201}"/>
    <dgm:cxn modelId="{4C3859A2-9FAC-45A9-9BF9-5B6C4394C35A}" srcId="{8AFE3847-2158-482A-AE1C-40E9A69B3C5C}" destId="{FACC0510-4D75-421B-AC1E-174E52E4D9D6}" srcOrd="0" destOrd="0" parTransId="{86858D6D-E116-4674-B42C-917E2CE240B1}" sibTransId="{AFFDADC0-96D5-441B-8BA8-5678C3389E72}"/>
    <dgm:cxn modelId="{05ACD36A-2959-4F47-981D-2F80E7371CB5}" type="presOf" srcId="{46DCF00C-7192-4204-8D06-03DB7A314E99}" destId="{1C127674-B80F-4EB6-9A6D-A2601F9B4150}" srcOrd="0" destOrd="0" presId="urn:microsoft.com/office/officeart/2005/8/layout/hProcess6"/>
    <dgm:cxn modelId="{9DD45472-41D9-40FE-B8D9-EE7D5A4ECAF7}" type="presOf" srcId="{01352210-2C42-4691-981E-16E0CD45453D}" destId="{296049FB-9196-4AFE-A410-2C1E46985219}" srcOrd="0" destOrd="0" presId="urn:microsoft.com/office/officeart/2005/8/layout/hProcess6"/>
    <dgm:cxn modelId="{7B9DA83C-2276-4813-92C0-573FEAB875F5}" srcId="{C4E59E40-8F6C-433A-8FCF-010FF02502C5}" destId="{A2B33F2A-5654-44A1-95C5-0D56EB6532C1}" srcOrd="1" destOrd="0" parTransId="{DD2EE66C-5B8A-48CC-9167-C89DD47338D1}" sibTransId="{D162219A-8EFB-4063-87EC-BE0B25281529}"/>
    <dgm:cxn modelId="{960059EC-392A-48AA-80D5-343B2B767813}" type="presOf" srcId="{C4E59E40-8F6C-433A-8FCF-010FF02502C5}" destId="{7FE1FECE-58A2-48BC-B5DE-B3F8C3C452AF}" srcOrd="0" destOrd="0" presId="urn:microsoft.com/office/officeart/2005/8/layout/hProcess6"/>
    <dgm:cxn modelId="{FB6B194B-2221-4C3B-AD7D-4EF55676FEB0}" srcId="{C4E59E40-8F6C-433A-8FCF-010FF02502C5}" destId="{8AFE3847-2158-482A-AE1C-40E9A69B3C5C}" srcOrd="2" destOrd="0" parTransId="{4DF8D9B4-A315-400C-99E9-F1E0C67F510B}" sibTransId="{EE34FE4A-A840-4738-A815-E4497D2E2122}"/>
    <dgm:cxn modelId="{5A33779A-A481-4354-A86B-CD281DAA90AC}" type="presOf" srcId="{4726C534-E14E-4029-B967-5EA2F62483D5}" destId="{705CA228-241A-4D27-8836-49B3EE20E7CA}" srcOrd="0" destOrd="0" presId="urn:microsoft.com/office/officeart/2005/8/layout/hProcess6"/>
    <dgm:cxn modelId="{C2AB6783-AF46-4EBC-847A-52C42E59CAB9}" type="presOf" srcId="{FACC0510-4D75-421B-AC1E-174E52E4D9D6}" destId="{FD477132-4B3E-4644-A252-CDA2B2CC057E}" srcOrd="1" destOrd="0" presId="urn:microsoft.com/office/officeart/2005/8/layout/hProcess6"/>
    <dgm:cxn modelId="{AA7593DD-5574-4239-B469-45E9E24ACFC1}" type="presOf" srcId="{211C82D6-4D4E-4600-B303-B0DF0D1EF506}" destId="{143E3A1B-A4E8-4520-941E-48DF5F2FF2C0}" srcOrd="0" destOrd="0" presId="urn:microsoft.com/office/officeart/2005/8/layout/hProcess6"/>
    <dgm:cxn modelId="{7F3D8A06-8ECE-47DC-AB47-66E32ED86B62}" srcId="{A2B33F2A-5654-44A1-95C5-0D56EB6532C1}" destId="{9DB17FB6-D8E2-4BA5-969F-7EDCFDB7FFE2}" srcOrd="0" destOrd="0" parTransId="{D514A127-39CF-423D-AFDC-9F294A1929FC}" sibTransId="{467169EC-9531-44D6-A260-0FB46ACECE20}"/>
    <dgm:cxn modelId="{57D9CB33-C66A-4A57-A248-8D3A08BF79A4}" type="presParOf" srcId="{7FE1FECE-58A2-48BC-B5DE-B3F8C3C452AF}" destId="{FFFDA707-7ED6-4474-85A4-74845885FEBE}" srcOrd="0" destOrd="0" presId="urn:microsoft.com/office/officeart/2005/8/layout/hProcess6"/>
    <dgm:cxn modelId="{702519ED-2D42-4452-B00D-1D730B966896}" type="presParOf" srcId="{FFFDA707-7ED6-4474-85A4-74845885FEBE}" destId="{4ADB857F-0D3D-4CBE-B177-25821CCD1392}" srcOrd="0" destOrd="0" presId="urn:microsoft.com/office/officeart/2005/8/layout/hProcess6"/>
    <dgm:cxn modelId="{27B2C799-3A67-40D2-A796-9586D5D49D39}" type="presParOf" srcId="{FFFDA707-7ED6-4474-85A4-74845885FEBE}" destId="{A54C944B-1405-4701-9A6C-C0F5F1A6626D}" srcOrd="1" destOrd="0" presId="urn:microsoft.com/office/officeart/2005/8/layout/hProcess6"/>
    <dgm:cxn modelId="{254E6A7D-6353-4D7D-9AED-102226F9914D}" type="presParOf" srcId="{FFFDA707-7ED6-4474-85A4-74845885FEBE}" destId="{D7B6EA88-9051-48D0-B379-8BA32D716D8F}" srcOrd="2" destOrd="0" presId="urn:microsoft.com/office/officeart/2005/8/layout/hProcess6"/>
    <dgm:cxn modelId="{A92C4CA1-7120-4A24-913D-B7AEDDE49D3F}" type="presParOf" srcId="{FFFDA707-7ED6-4474-85A4-74845885FEBE}" destId="{296049FB-9196-4AFE-A410-2C1E46985219}" srcOrd="3" destOrd="0" presId="urn:microsoft.com/office/officeart/2005/8/layout/hProcess6"/>
    <dgm:cxn modelId="{F6C23731-B558-454E-9879-95D64E29AA43}" type="presParOf" srcId="{7FE1FECE-58A2-48BC-B5DE-B3F8C3C452AF}" destId="{39474700-9010-4132-955F-D02B4C3D0BFA}" srcOrd="1" destOrd="0" presId="urn:microsoft.com/office/officeart/2005/8/layout/hProcess6"/>
    <dgm:cxn modelId="{DE1B7A26-69AD-496B-98A8-FCE1F328335D}" type="presParOf" srcId="{7FE1FECE-58A2-48BC-B5DE-B3F8C3C452AF}" destId="{E96CC0F1-E580-4B2E-BE0C-49EBA61914F2}" srcOrd="2" destOrd="0" presId="urn:microsoft.com/office/officeart/2005/8/layout/hProcess6"/>
    <dgm:cxn modelId="{9526C8AC-9DCA-4662-A479-BDD05F30ECCE}" type="presParOf" srcId="{E96CC0F1-E580-4B2E-BE0C-49EBA61914F2}" destId="{E01DBE80-9EC7-4FA9-BA51-19B0BD29AB4E}" srcOrd="0" destOrd="0" presId="urn:microsoft.com/office/officeart/2005/8/layout/hProcess6"/>
    <dgm:cxn modelId="{E800E9C8-EE4A-4056-9C11-22E5DE99C55D}" type="presParOf" srcId="{E96CC0F1-E580-4B2E-BE0C-49EBA61914F2}" destId="{4CE04E39-7F6E-4576-8BE2-88D0F9BB1366}" srcOrd="1" destOrd="0" presId="urn:microsoft.com/office/officeart/2005/8/layout/hProcess6"/>
    <dgm:cxn modelId="{E8937543-C5B5-457A-8DE0-FA5225866710}" type="presParOf" srcId="{E96CC0F1-E580-4B2E-BE0C-49EBA61914F2}" destId="{16909E95-57AE-43B3-9144-C57A4E230098}" srcOrd="2" destOrd="0" presId="urn:microsoft.com/office/officeart/2005/8/layout/hProcess6"/>
    <dgm:cxn modelId="{32EB84AF-CD26-4C16-AF0B-9AAA6780BC43}" type="presParOf" srcId="{E96CC0F1-E580-4B2E-BE0C-49EBA61914F2}" destId="{84EA2242-D088-4FBB-B329-B243D4B4F3EF}" srcOrd="3" destOrd="0" presId="urn:microsoft.com/office/officeart/2005/8/layout/hProcess6"/>
    <dgm:cxn modelId="{3E11E6A1-E3E5-42D7-8A47-46417DB8D999}" type="presParOf" srcId="{7FE1FECE-58A2-48BC-B5DE-B3F8C3C452AF}" destId="{B9DFC193-EDC5-47D3-A821-714592814684}" srcOrd="3" destOrd="0" presId="urn:microsoft.com/office/officeart/2005/8/layout/hProcess6"/>
    <dgm:cxn modelId="{297709A0-FA0A-4697-8BB9-753A30E86DF4}" type="presParOf" srcId="{7FE1FECE-58A2-48BC-B5DE-B3F8C3C452AF}" destId="{D03AA0B9-29D9-4C63-BCF8-7EF8F820AA4E}" srcOrd="4" destOrd="0" presId="urn:microsoft.com/office/officeart/2005/8/layout/hProcess6"/>
    <dgm:cxn modelId="{0EA9DBEC-FCBD-4F1B-BAB7-50753E4B4C1D}" type="presParOf" srcId="{D03AA0B9-29D9-4C63-BCF8-7EF8F820AA4E}" destId="{812B85A4-8F6B-47C6-872B-22B6C66283F7}" srcOrd="0" destOrd="0" presId="urn:microsoft.com/office/officeart/2005/8/layout/hProcess6"/>
    <dgm:cxn modelId="{CAB2FA5F-FB9B-49C7-91F4-18C092591F17}" type="presParOf" srcId="{D03AA0B9-29D9-4C63-BCF8-7EF8F820AA4E}" destId="{C9A05BDC-3F0C-4FAB-AF3D-E5EB79860F72}" srcOrd="1" destOrd="0" presId="urn:microsoft.com/office/officeart/2005/8/layout/hProcess6"/>
    <dgm:cxn modelId="{245DE6FC-2A94-483B-AC82-B39CC386E536}" type="presParOf" srcId="{D03AA0B9-29D9-4C63-BCF8-7EF8F820AA4E}" destId="{FD477132-4B3E-4644-A252-CDA2B2CC057E}" srcOrd="2" destOrd="0" presId="urn:microsoft.com/office/officeart/2005/8/layout/hProcess6"/>
    <dgm:cxn modelId="{A5492365-4457-4A31-A46D-E8780228E792}" type="presParOf" srcId="{D03AA0B9-29D9-4C63-BCF8-7EF8F820AA4E}" destId="{C16012E0-875C-4DFD-8A30-CE586C176D98}" srcOrd="3" destOrd="0" presId="urn:microsoft.com/office/officeart/2005/8/layout/hProcess6"/>
    <dgm:cxn modelId="{5D669BCF-7E5A-4B8C-88BA-3035EEAB2DD7}" type="presParOf" srcId="{7FE1FECE-58A2-48BC-B5DE-B3F8C3C452AF}" destId="{F61FECE3-31A2-44E2-8DB5-1CB17918C67E}" srcOrd="5" destOrd="0" presId="urn:microsoft.com/office/officeart/2005/8/layout/hProcess6"/>
    <dgm:cxn modelId="{9C0D5A76-B4C9-43B3-BF7F-D6F7A60DE2E5}" type="presParOf" srcId="{7FE1FECE-58A2-48BC-B5DE-B3F8C3C452AF}" destId="{59F0F559-E260-4CD1-B316-E0FF93E16792}" srcOrd="6" destOrd="0" presId="urn:microsoft.com/office/officeart/2005/8/layout/hProcess6"/>
    <dgm:cxn modelId="{ECFA80FA-BA35-487E-8176-8AC0836AC9AB}" type="presParOf" srcId="{59F0F559-E260-4CD1-B316-E0FF93E16792}" destId="{BE95564D-0E08-4F25-8236-5F922749F153}" srcOrd="0" destOrd="0" presId="urn:microsoft.com/office/officeart/2005/8/layout/hProcess6"/>
    <dgm:cxn modelId="{C2DE0A7B-9BFB-43D8-AE87-5ABC3E15703A}" type="presParOf" srcId="{59F0F559-E260-4CD1-B316-E0FF93E16792}" destId="{1C127674-B80F-4EB6-9A6D-A2601F9B4150}" srcOrd="1" destOrd="0" presId="urn:microsoft.com/office/officeart/2005/8/layout/hProcess6"/>
    <dgm:cxn modelId="{C32F6D71-96C6-468D-95CC-90308BD60164}" type="presParOf" srcId="{59F0F559-E260-4CD1-B316-E0FF93E16792}" destId="{485C7D9C-8EB2-4B85-A3C8-2C939E092AC6}" srcOrd="2" destOrd="0" presId="urn:microsoft.com/office/officeart/2005/8/layout/hProcess6"/>
    <dgm:cxn modelId="{5DCC99BC-EC66-4735-A22B-0B8616284DFA}" type="presParOf" srcId="{59F0F559-E260-4CD1-B316-E0FF93E16792}" destId="{705CA228-241A-4D27-8836-49B3EE20E7CA}" srcOrd="3" destOrd="0" presId="urn:microsoft.com/office/officeart/2005/8/layout/hProcess6"/>
    <dgm:cxn modelId="{8D8A9E0B-6FDE-48FA-89EF-6AEB9F3D7990}" type="presParOf" srcId="{7FE1FECE-58A2-48BC-B5DE-B3F8C3C452AF}" destId="{5DCFCD0C-29DA-4663-A497-F016D2C18FC9}" srcOrd="7" destOrd="0" presId="urn:microsoft.com/office/officeart/2005/8/layout/hProcess6"/>
    <dgm:cxn modelId="{FAC9235C-AA26-4AB3-A6EE-EDBBEF83598E}" type="presParOf" srcId="{7FE1FECE-58A2-48BC-B5DE-B3F8C3C452AF}" destId="{92FAF248-7E87-4E73-AC23-A6B1611735E2}" srcOrd="8" destOrd="0" presId="urn:microsoft.com/office/officeart/2005/8/layout/hProcess6"/>
    <dgm:cxn modelId="{26B2D844-73CF-4A7F-BB55-51CCA7ED8400}" type="presParOf" srcId="{92FAF248-7E87-4E73-AC23-A6B1611735E2}" destId="{16938AF8-0C53-4DCA-9387-110EC02DD1DB}" srcOrd="0" destOrd="0" presId="urn:microsoft.com/office/officeart/2005/8/layout/hProcess6"/>
    <dgm:cxn modelId="{8B4277D5-CAD6-42F7-AE6E-E40DE77AEC8B}" type="presParOf" srcId="{92FAF248-7E87-4E73-AC23-A6B1611735E2}" destId="{143E3A1B-A4E8-4520-941E-48DF5F2FF2C0}" srcOrd="1" destOrd="0" presId="urn:microsoft.com/office/officeart/2005/8/layout/hProcess6"/>
    <dgm:cxn modelId="{7DFFA849-6A4D-4307-A379-106DEA92615A}" type="presParOf" srcId="{92FAF248-7E87-4E73-AC23-A6B1611735E2}" destId="{664EB952-275E-42C8-B418-267080AF68E0}" srcOrd="2" destOrd="0" presId="urn:microsoft.com/office/officeart/2005/8/layout/hProcess6"/>
    <dgm:cxn modelId="{70A8C92B-B3A7-4BA8-9973-2D3676B31947}" type="presParOf" srcId="{92FAF248-7E87-4E73-AC23-A6B1611735E2}" destId="{9947B8D9-8654-4938-8BD7-ECAE400ED881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989B4-BC63-488D-A9F4-BE26F41ACE21}">
      <dsp:nvSpPr>
        <dsp:cNvPr id="0" name=""/>
        <dsp:cNvSpPr/>
      </dsp:nvSpPr>
      <dsp:spPr>
        <a:xfrm rot="5400000">
          <a:off x="-114779" y="129500"/>
          <a:ext cx="765199" cy="53563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7</a:t>
          </a:r>
        </a:p>
      </dsp:txBody>
      <dsp:txXfrm rot="-5400000">
        <a:off x="2" y="282540"/>
        <a:ext cx="535639" cy="229560"/>
      </dsp:txXfrm>
    </dsp:sp>
    <dsp:sp modelId="{22399B2D-8210-47BD-AB2B-630D4C592960}">
      <dsp:nvSpPr>
        <dsp:cNvPr id="0" name=""/>
        <dsp:cNvSpPr/>
      </dsp:nvSpPr>
      <dsp:spPr>
        <a:xfrm rot="5400000">
          <a:off x="1764281" y="-1217798"/>
          <a:ext cx="497641" cy="29549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Прикладной</a:t>
          </a:r>
        </a:p>
      </dsp:txBody>
      <dsp:txXfrm rot="-5400000">
        <a:off x="535640" y="35136"/>
        <a:ext cx="2930632" cy="449055"/>
      </dsp:txXfrm>
    </dsp:sp>
    <dsp:sp modelId="{C2C357DA-0C7B-4B41-8AF3-3508AF083854}">
      <dsp:nvSpPr>
        <dsp:cNvPr id="0" name=""/>
        <dsp:cNvSpPr/>
      </dsp:nvSpPr>
      <dsp:spPr>
        <a:xfrm rot="5400000">
          <a:off x="-114779" y="796840"/>
          <a:ext cx="765199" cy="535639"/>
        </a:xfrm>
        <a:prstGeom prst="chevron">
          <a:avLst/>
        </a:prstGeom>
        <a:solidFill>
          <a:schemeClr val="accent4">
            <a:hueOff val="-396201"/>
            <a:satOff val="7260"/>
            <a:lumOff val="915"/>
            <a:alphaOff val="0"/>
          </a:schemeClr>
        </a:solidFill>
        <a:ln w="12700" cap="flat" cmpd="sng" algn="ctr">
          <a:solidFill>
            <a:schemeClr val="accent4">
              <a:hueOff val="-396201"/>
              <a:satOff val="7260"/>
              <a:lumOff val="9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6</a:t>
          </a:r>
        </a:p>
      </dsp:txBody>
      <dsp:txXfrm rot="-5400000">
        <a:off x="2" y="949880"/>
        <a:ext cx="535639" cy="229560"/>
      </dsp:txXfrm>
    </dsp:sp>
    <dsp:sp modelId="{069F7D88-EE52-4ABF-B48C-0B04DEC3A7F3}">
      <dsp:nvSpPr>
        <dsp:cNvPr id="0" name=""/>
        <dsp:cNvSpPr/>
      </dsp:nvSpPr>
      <dsp:spPr>
        <a:xfrm rot="5400000">
          <a:off x="1764412" y="-546712"/>
          <a:ext cx="497379" cy="29549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396201"/>
              <a:satOff val="7260"/>
              <a:lumOff val="9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Представительский</a:t>
          </a:r>
        </a:p>
      </dsp:txBody>
      <dsp:txXfrm rot="-5400000">
        <a:off x="535639" y="706341"/>
        <a:ext cx="2930645" cy="448819"/>
      </dsp:txXfrm>
    </dsp:sp>
    <dsp:sp modelId="{FBC29EC6-74CF-4163-B6B3-22D8B6274669}">
      <dsp:nvSpPr>
        <dsp:cNvPr id="0" name=""/>
        <dsp:cNvSpPr/>
      </dsp:nvSpPr>
      <dsp:spPr>
        <a:xfrm rot="5400000">
          <a:off x="-114779" y="1464180"/>
          <a:ext cx="765199" cy="535639"/>
        </a:xfrm>
        <a:prstGeom prst="chevron">
          <a:avLst/>
        </a:prstGeom>
        <a:solidFill>
          <a:schemeClr val="accent4">
            <a:hueOff val="-792402"/>
            <a:satOff val="14520"/>
            <a:lumOff val="1830"/>
            <a:alphaOff val="0"/>
          </a:schemeClr>
        </a:solidFill>
        <a:ln w="12700" cap="flat" cmpd="sng" algn="ctr">
          <a:solidFill>
            <a:schemeClr val="accent4">
              <a:hueOff val="-792402"/>
              <a:satOff val="14520"/>
              <a:lumOff val="18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1617220"/>
        <a:ext cx="535639" cy="229560"/>
      </dsp:txXfrm>
    </dsp:sp>
    <dsp:sp modelId="{48DDBF65-4F1E-4A06-AE69-CFECE85E5446}">
      <dsp:nvSpPr>
        <dsp:cNvPr id="0" name=""/>
        <dsp:cNvSpPr/>
      </dsp:nvSpPr>
      <dsp:spPr>
        <a:xfrm rot="5400000">
          <a:off x="1764412" y="120627"/>
          <a:ext cx="497379" cy="29549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792402"/>
              <a:satOff val="14520"/>
              <a:lumOff val="18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Сеансовый</a:t>
          </a:r>
        </a:p>
      </dsp:txBody>
      <dsp:txXfrm rot="-5400000">
        <a:off x="535639" y="1373680"/>
        <a:ext cx="2930645" cy="448819"/>
      </dsp:txXfrm>
    </dsp:sp>
    <dsp:sp modelId="{8E3BEC9C-627C-4DDD-B2DA-5616840D2953}">
      <dsp:nvSpPr>
        <dsp:cNvPr id="0" name=""/>
        <dsp:cNvSpPr/>
      </dsp:nvSpPr>
      <dsp:spPr>
        <a:xfrm rot="5400000">
          <a:off x="-114779" y="2131519"/>
          <a:ext cx="765199" cy="535639"/>
        </a:xfrm>
        <a:prstGeom prst="chevron">
          <a:avLst/>
        </a:prstGeom>
        <a:solidFill>
          <a:schemeClr val="accent4">
            <a:hueOff val="-1188603"/>
            <a:satOff val="21780"/>
            <a:lumOff val="2745"/>
            <a:alphaOff val="0"/>
          </a:schemeClr>
        </a:solidFill>
        <a:ln w="12700" cap="flat" cmpd="sng" algn="ctr">
          <a:solidFill>
            <a:schemeClr val="accent4">
              <a:hueOff val="-1188603"/>
              <a:satOff val="21780"/>
              <a:lumOff val="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2284559"/>
        <a:ext cx="535639" cy="229560"/>
      </dsp:txXfrm>
    </dsp:sp>
    <dsp:sp modelId="{3D71DD21-7AEE-4AE5-B97A-DCEE81BA8B11}">
      <dsp:nvSpPr>
        <dsp:cNvPr id="0" name=""/>
        <dsp:cNvSpPr/>
      </dsp:nvSpPr>
      <dsp:spPr>
        <a:xfrm rot="5400000">
          <a:off x="1764412" y="787966"/>
          <a:ext cx="497379" cy="29549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188603"/>
              <a:satOff val="21780"/>
              <a:lumOff val="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Транспортный</a:t>
          </a:r>
        </a:p>
      </dsp:txBody>
      <dsp:txXfrm rot="-5400000">
        <a:off x="535639" y="2041019"/>
        <a:ext cx="2930645" cy="448819"/>
      </dsp:txXfrm>
    </dsp:sp>
    <dsp:sp modelId="{67E7FBC7-3E6A-43B7-A17B-7DCDC17BEB9D}">
      <dsp:nvSpPr>
        <dsp:cNvPr id="0" name=""/>
        <dsp:cNvSpPr/>
      </dsp:nvSpPr>
      <dsp:spPr>
        <a:xfrm rot="5400000">
          <a:off x="-114779" y="2866167"/>
          <a:ext cx="765199" cy="535639"/>
        </a:xfrm>
        <a:prstGeom prst="chevron">
          <a:avLst/>
        </a:prstGeom>
        <a:solidFill>
          <a:schemeClr val="accent4">
            <a:hueOff val="-1584803"/>
            <a:satOff val="29040"/>
            <a:lumOff val="3660"/>
            <a:alphaOff val="0"/>
          </a:schemeClr>
        </a:solidFill>
        <a:ln w="12700" cap="flat" cmpd="sng" algn="ctr">
          <a:solidFill>
            <a:schemeClr val="accent4">
              <a:hueOff val="-1584803"/>
              <a:satOff val="29040"/>
              <a:lumOff val="36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3019207"/>
        <a:ext cx="535639" cy="229560"/>
      </dsp:txXfrm>
    </dsp:sp>
    <dsp:sp modelId="{F6D89B0C-EBAF-493E-867F-4EAF6C0D1279}">
      <dsp:nvSpPr>
        <dsp:cNvPr id="0" name=""/>
        <dsp:cNvSpPr/>
      </dsp:nvSpPr>
      <dsp:spPr>
        <a:xfrm rot="5400000">
          <a:off x="1697104" y="1522614"/>
          <a:ext cx="631995" cy="29549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584803"/>
              <a:satOff val="29040"/>
              <a:lumOff val="36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Сетевой</a:t>
          </a:r>
        </a:p>
      </dsp:txBody>
      <dsp:txXfrm rot="-5400000">
        <a:off x="535640" y="2714930"/>
        <a:ext cx="2924074" cy="570293"/>
      </dsp:txXfrm>
    </dsp:sp>
    <dsp:sp modelId="{CDBA1DC6-E3B2-4BD5-9239-63FCDD19B4B5}">
      <dsp:nvSpPr>
        <dsp:cNvPr id="0" name=""/>
        <dsp:cNvSpPr/>
      </dsp:nvSpPr>
      <dsp:spPr>
        <a:xfrm rot="5400000">
          <a:off x="-114779" y="3533507"/>
          <a:ext cx="765199" cy="535639"/>
        </a:xfrm>
        <a:prstGeom prst="chevron">
          <a:avLst/>
        </a:prstGeom>
        <a:solidFill>
          <a:schemeClr val="accent4">
            <a:hueOff val="-1981004"/>
            <a:satOff val="36300"/>
            <a:lumOff val="4575"/>
            <a:alphaOff val="0"/>
          </a:schemeClr>
        </a:solidFill>
        <a:ln w="12700" cap="flat" cmpd="sng" algn="ctr">
          <a:solidFill>
            <a:schemeClr val="accent4">
              <a:hueOff val="-1981004"/>
              <a:satOff val="36300"/>
              <a:lumOff val="45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3686547"/>
        <a:ext cx="535639" cy="229560"/>
      </dsp:txXfrm>
    </dsp:sp>
    <dsp:sp modelId="{D5D4F8BB-ECAE-4D8D-8FAF-624F9E0E6761}">
      <dsp:nvSpPr>
        <dsp:cNvPr id="0" name=""/>
        <dsp:cNvSpPr/>
      </dsp:nvSpPr>
      <dsp:spPr>
        <a:xfrm rot="5400000">
          <a:off x="1764412" y="2189954"/>
          <a:ext cx="497379" cy="29549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981004"/>
              <a:satOff val="36300"/>
              <a:lumOff val="45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Канальный</a:t>
          </a:r>
        </a:p>
      </dsp:txBody>
      <dsp:txXfrm rot="-5400000">
        <a:off x="535639" y="3443007"/>
        <a:ext cx="2930645" cy="448819"/>
      </dsp:txXfrm>
    </dsp:sp>
    <dsp:sp modelId="{A1689334-641E-472A-80BE-336FDF070AD7}">
      <dsp:nvSpPr>
        <dsp:cNvPr id="0" name=""/>
        <dsp:cNvSpPr/>
      </dsp:nvSpPr>
      <dsp:spPr>
        <a:xfrm rot="5400000">
          <a:off x="-114779" y="4200846"/>
          <a:ext cx="765199" cy="535639"/>
        </a:xfrm>
        <a:prstGeom prst="chevron">
          <a:avLst/>
        </a:prstGeom>
        <a:solidFill>
          <a:schemeClr val="accent4">
            <a:hueOff val="-2377205"/>
            <a:satOff val="43560"/>
            <a:lumOff val="5490"/>
            <a:alphaOff val="0"/>
          </a:schemeClr>
        </a:solidFill>
        <a:ln w="12700" cap="flat" cmpd="sng" algn="ctr">
          <a:solidFill>
            <a:schemeClr val="accent4">
              <a:hueOff val="-2377205"/>
              <a:satOff val="43560"/>
              <a:lumOff val="5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4353886"/>
        <a:ext cx="535639" cy="229560"/>
      </dsp:txXfrm>
    </dsp:sp>
    <dsp:sp modelId="{9FE6A374-065F-4D34-8838-B47FC265407E}">
      <dsp:nvSpPr>
        <dsp:cNvPr id="0" name=""/>
        <dsp:cNvSpPr/>
      </dsp:nvSpPr>
      <dsp:spPr>
        <a:xfrm rot="5400000">
          <a:off x="1764412" y="2857293"/>
          <a:ext cx="497379" cy="29549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377205"/>
              <a:satOff val="43560"/>
              <a:lumOff val="5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Физический</a:t>
          </a:r>
        </a:p>
      </dsp:txBody>
      <dsp:txXfrm rot="-5400000">
        <a:off x="535639" y="4110346"/>
        <a:ext cx="2930645" cy="448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0ACE2-6DC9-4A91-8E3B-F2AD5F65EF55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4A000-FAAA-4E29-9ECB-370879F25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61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Пока</a:t>
            </a:r>
            <a:r>
              <a:rPr lang="ru-RU" baseline="0" dirty="0"/>
              <a:t> не трогать</a:t>
            </a:r>
            <a:br>
              <a:rPr lang="ru-RU" baseline="0" dirty="0"/>
            </a:br>
            <a:r>
              <a:rPr lang="ru-RU" baseline="0" dirty="0"/>
              <a:t>из индустриального </a:t>
            </a:r>
            <a:r>
              <a:rPr lang="ru-RU" baseline="0" dirty="0" err="1"/>
              <a:t>свитчинга</a:t>
            </a:r>
            <a:r>
              <a:rPr lang="ru-RU" baseline="0" dirty="0"/>
              <a:t> картинку.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781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971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604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171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347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369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81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Пока</a:t>
            </a:r>
            <a:r>
              <a:rPr lang="ru-RU" baseline="0" dirty="0"/>
              <a:t> не трогать</a:t>
            </a:r>
            <a:br>
              <a:rPr lang="ru-RU" baseline="0" dirty="0"/>
            </a:br>
            <a:r>
              <a:rPr lang="ru-RU" baseline="0" dirty="0"/>
              <a:t>из индустриального </a:t>
            </a:r>
            <a:r>
              <a:rPr lang="ru-RU" baseline="0" dirty="0" err="1"/>
              <a:t>свитчинга</a:t>
            </a:r>
            <a:r>
              <a:rPr lang="ru-RU" baseline="0" dirty="0"/>
              <a:t> картинку.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253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Пока</a:t>
            </a:r>
            <a:r>
              <a:rPr lang="ru-RU" baseline="0" dirty="0"/>
              <a:t> не трогать</a:t>
            </a:r>
            <a:br>
              <a:rPr lang="ru-RU" baseline="0" dirty="0"/>
            </a:br>
            <a:r>
              <a:rPr lang="ru-RU" baseline="0" dirty="0"/>
              <a:t>из индустриального </a:t>
            </a:r>
            <a:r>
              <a:rPr lang="ru-RU" baseline="0" dirty="0" err="1"/>
              <a:t>свитчинга</a:t>
            </a:r>
            <a:r>
              <a:rPr lang="ru-RU" baseline="0" dirty="0"/>
              <a:t> картинку.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778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  <a:r>
              <a:rPr lang="ru-RU" baseline="0" dirty="0"/>
              <a:t> облако с роутерами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442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  <a:r>
              <a:rPr lang="ru-RU" baseline="0" dirty="0"/>
              <a:t> облако с роутерами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35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325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822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47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1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8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4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44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56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8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24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6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6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96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3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49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3DA45-A89B-48C1-892E-4D8AB4281520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9" b="58945"/>
          <a:stretch/>
        </p:blipFill>
        <p:spPr>
          <a:xfrm>
            <a:off x="0" y="0"/>
            <a:ext cx="12192000" cy="9434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4"/>
          <a:srcRect t="35617" b="61970"/>
          <a:stretch/>
        </p:blipFill>
        <p:spPr>
          <a:xfrm>
            <a:off x="0" y="798285"/>
            <a:ext cx="12193057" cy="145143"/>
          </a:xfrm>
          <a:prstGeom prst="rect">
            <a:avLst/>
          </a:prstGeom>
          <a:solidFill>
            <a:schemeClr val="bg1"/>
          </a:solidFill>
          <a:effectLst/>
        </p:spPr>
      </p:pic>
    </p:spTree>
    <p:extLst>
      <p:ext uri="{BB962C8B-B14F-4D97-AF65-F5344CB8AC3E}">
        <p14:creationId xmlns:p14="http://schemas.microsoft.com/office/powerpoint/2010/main" val="211878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5.png"/><Relationship Id="rId3" Type="http://schemas.openxmlformats.org/officeDocument/2006/relationships/image" Target="../media/image29.png"/><Relationship Id="rId7" Type="http://schemas.microsoft.com/office/2007/relationships/hdphoto" Target="../media/hdphoto4.wdp"/><Relationship Id="rId12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3.png"/><Relationship Id="rId5" Type="http://schemas.openxmlformats.org/officeDocument/2006/relationships/image" Target="../media/image31.png"/><Relationship Id="rId10" Type="http://schemas.microsoft.com/office/2007/relationships/hdphoto" Target="../media/hdphoto3.wdp"/><Relationship Id="rId4" Type="http://schemas.openxmlformats.org/officeDocument/2006/relationships/image" Target="../media/image30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25.png"/><Relationship Id="rId2" Type="http://schemas.openxmlformats.org/officeDocument/2006/relationships/diagramData" Target="../diagrams/data2.xml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38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725714" y="2482894"/>
            <a:ext cx="10668000" cy="1900424"/>
          </a:xfrm>
          <a:prstGeom prst="ellipse">
            <a:avLst/>
          </a:prstGeom>
          <a:solidFill>
            <a:schemeClr val="accent1">
              <a:alpha val="0"/>
            </a:schemeClr>
          </a:solidFill>
          <a:effectLst>
            <a:glow rad="1358900">
              <a:srgbClr val="49D5F9">
                <a:alpha val="5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t="29102" b="33017"/>
          <a:stretch/>
        </p:blipFill>
        <p:spPr>
          <a:xfrm>
            <a:off x="0" y="2128477"/>
            <a:ext cx="12193057" cy="2365118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11" name="TextBox 10"/>
          <p:cNvSpPr txBox="1"/>
          <p:nvPr/>
        </p:nvSpPr>
        <p:spPr>
          <a:xfrm>
            <a:off x="1218144" y="2743143"/>
            <a:ext cx="10632769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+mj-lt"/>
              </a:rPr>
              <a:t>Реализация </a:t>
            </a:r>
            <a:r>
              <a:rPr lang="en-US" sz="4800" dirty="0">
                <a:solidFill>
                  <a:schemeClr val="bg1"/>
                </a:solidFill>
                <a:latin typeface="+mj-lt"/>
              </a:rPr>
              <a:t>IPv4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8144" y="3671571"/>
            <a:ext cx="1977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+mj-lt"/>
              </a:rPr>
              <a:t>Модуль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5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3864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Таблица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019545"/>
              </p:ext>
            </p:extLst>
          </p:nvPr>
        </p:nvGraphicFramePr>
        <p:xfrm>
          <a:off x="288168" y="4722517"/>
          <a:ext cx="6653017" cy="1770380"/>
        </p:xfrm>
        <a:graphic>
          <a:graphicData uri="http://schemas.openxmlformats.org/drawingml/2006/table">
            <a:tbl>
              <a:tblPr firstRow="1" bandRow="1"/>
              <a:tblGrid>
                <a:gridCol w="1816857">
                  <a:extLst>
                    <a:ext uri="{9D8B030D-6E8A-4147-A177-3AD203B41FA5}">
                      <a16:colId xmlns:a16="http://schemas.microsoft.com/office/drawing/2014/main" xmlns="" val="433401347"/>
                    </a:ext>
                  </a:extLst>
                </a:gridCol>
                <a:gridCol w="442428">
                  <a:extLst>
                    <a:ext uri="{9D8B030D-6E8A-4147-A177-3AD203B41FA5}">
                      <a16:colId xmlns:a16="http://schemas.microsoft.com/office/drawing/2014/main" xmlns="" val="2718295296"/>
                    </a:ext>
                  </a:extLst>
                </a:gridCol>
                <a:gridCol w="627676">
                  <a:extLst>
                    <a:ext uri="{9D8B030D-6E8A-4147-A177-3AD203B41FA5}">
                      <a16:colId xmlns:a16="http://schemas.microsoft.com/office/drawing/2014/main" xmlns="" val="451883433"/>
                    </a:ext>
                  </a:extLst>
                </a:gridCol>
                <a:gridCol w="627676">
                  <a:extLst>
                    <a:ext uri="{9D8B030D-6E8A-4147-A177-3AD203B41FA5}">
                      <a16:colId xmlns:a16="http://schemas.microsoft.com/office/drawing/2014/main" xmlns="" val="3520560521"/>
                    </a:ext>
                  </a:extLst>
                </a:gridCol>
                <a:gridCol w="627676">
                  <a:extLst>
                    <a:ext uri="{9D8B030D-6E8A-4147-A177-3AD203B41FA5}">
                      <a16:colId xmlns:a16="http://schemas.microsoft.com/office/drawing/2014/main" xmlns="" val="1358522530"/>
                    </a:ext>
                  </a:extLst>
                </a:gridCol>
                <a:gridCol w="627676">
                  <a:extLst>
                    <a:ext uri="{9D8B030D-6E8A-4147-A177-3AD203B41FA5}">
                      <a16:colId xmlns:a16="http://schemas.microsoft.com/office/drawing/2014/main" xmlns="" val="4032625355"/>
                    </a:ext>
                  </a:extLst>
                </a:gridCol>
                <a:gridCol w="627676">
                  <a:extLst>
                    <a:ext uri="{9D8B030D-6E8A-4147-A177-3AD203B41FA5}">
                      <a16:colId xmlns:a16="http://schemas.microsoft.com/office/drawing/2014/main" xmlns="" val="2229277817"/>
                    </a:ext>
                  </a:extLst>
                </a:gridCol>
                <a:gridCol w="627676">
                  <a:extLst>
                    <a:ext uri="{9D8B030D-6E8A-4147-A177-3AD203B41FA5}">
                      <a16:colId xmlns:a16="http://schemas.microsoft.com/office/drawing/2014/main" xmlns="" val="1307217125"/>
                    </a:ext>
                  </a:extLst>
                </a:gridCol>
                <a:gridCol w="627676">
                  <a:extLst>
                    <a:ext uri="{9D8B030D-6E8A-4147-A177-3AD203B41FA5}">
                      <a16:colId xmlns:a16="http://schemas.microsoft.com/office/drawing/2014/main" xmlns="" val="413065337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lnSpc>
                          <a:spcPts val="1600"/>
                        </a:lnSpc>
                        <a:buFont typeface="Wingdings" pitchFamily="2" charset="2"/>
                        <a:buNone/>
                        <a:tabLst/>
                      </a:pPr>
                      <a:r>
                        <a:rPr lang="ru-RU" altLang="zh-CN" sz="16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Преобразование</a:t>
                      </a:r>
                      <a:r>
                        <a:rPr lang="ru-RU" altLang="zh-CN" sz="1600" b="0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zh-CN" sz="16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числа</a:t>
                      </a:r>
                      <a:endParaRPr lang="en-US" altLang="zh-CN" sz="16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ts val="2100"/>
                        </a:lnSpc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6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 </a:t>
                      </a:r>
                      <a:r>
                        <a:rPr lang="ru-RU" altLang="zh-CN" sz="16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двоичное</a:t>
                      </a:r>
                      <a:endParaRPr lang="en-US" altLang="zh-CN" sz="16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(27 *0)</a:t>
                      </a:r>
                      <a:r>
                        <a:rPr lang="ru-RU" altLang="zh-CN" sz="16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</a:t>
                      </a:r>
                      <a:r>
                        <a:rPr lang="en-US" altLang="zh-CN" sz="16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(26*0)</a:t>
                      </a:r>
                      <a:r>
                        <a:rPr lang="ru-RU" altLang="zh-CN" sz="16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+(25 *1)</a:t>
                      </a:r>
                      <a:r>
                        <a:rPr lang="ru-RU" altLang="zh-CN" sz="16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+(24 *0)</a:t>
                      </a:r>
                      <a:r>
                        <a:rPr lang="ru-RU" altLang="zh-CN" sz="16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+(23 *0)</a:t>
                      </a:r>
                      <a:r>
                        <a:rPr lang="ru-RU" altLang="zh-CN" sz="16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+(22 *0)</a:t>
                      </a:r>
                      <a:r>
                        <a:rPr lang="ru-RU" altLang="zh-CN" sz="16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+(21 *1)</a:t>
                      </a:r>
                      <a:r>
                        <a:rPr lang="ru-RU" altLang="zh-CN" sz="16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+(20 *1)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648234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 =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6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(32*1)+(2*1)+(1*1)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425039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 =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6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0+0+1+0+0+0+1+1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5622849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 =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6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00100011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507726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7965" y="26576"/>
            <a:ext cx="11639897" cy="1169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500" dirty="0">
                <a:solidFill>
                  <a:schemeClr val="bg1"/>
                </a:solidFill>
                <a:latin typeface="+mj-lt"/>
              </a:rPr>
              <a:t>Перевод из десятичной системы исчисления в двоичную</a:t>
            </a:r>
          </a:p>
        </p:txBody>
      </p:sp>
      <p:graphicFrame>
        <p:nvGraphicFramePr>
          <p:cNvPr id="98" name="Таблица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640526"/>
              </p:ext>
            </p:extLst>
          </p:nvPr>
        </p:nvGraphicFramePr>
        <p:xfrm>
          <a:off x="6252475" y="1289629"/>
          <a:ext cx="2878138" cy="3960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390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90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Десятичные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Двоичные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830240"/>
              </p:ext>
            </p:extLst>
          </p:nvPr>
        </p:nvGraphicFramePr>
        <p:xfrm>
          <a:off x="9194749" y="2028892"/>
          <a:ext cx="2931242" cy="3960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65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5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Десятичные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Двоичные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361950" y="1182755"/>
            <a:ext cx="5781675" cy="3236845"/>
            <a:chOff x="1352550" y="1354205"/>
            <a:chExt cx="6429375" cy="3856025"/>
          </a:xfrm>
        </p:grpSpPr>
        <p:sp>
          <p:nvSpPr>
            <p:cNvPr id="93" name="Rectangle 15" descr="&quot;&quot;"/>
            <p:cNvSpPr>
              <a:spLocks noChangeArrowheads="1"/>
            </p:cNvSpPr>
            <p:nvPr/>
          </p:nvSpPr>
          <p:spPr bwMode="auto">
            <a:xfrm>
              <a:off x="3194265" y="4843463"/>
              <a:ext cx="2715937" cy="36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Десятичные значения</a:t>
              </a:r>
              <a:endParaRPr lang="en-US" b="1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Line 16" descr="&quot;&quot;"/>
            <p:cNvSpPr>
              <a:spLocks noChangeShapeType="1"/>
            </p:cNvSpPr>
            <p:nvPr/>
          </p:nvSpPr>
          <p:spPr bwMode="auto">
            <a:xfrm flipH="1">
              <a:off x="1370013" y="5083175"/>
              <a:ext cx="1697358" cy="0"/>
            </a:xfrm>
            <a:prstGeom prst="line">
              <a:avLst/>
            </a:prstGeom>
            <a:noFill/>
            <a:ln w="38100">
              <a:solidFill>
                <a:srgbClr val="45A5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lang="en-CA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Line 25" descr="&quot;&quot;"/>
            <p:cNvSpPr>
              <a:spLocks noChangeShapeType="1"/>
            </p:cNvSpPr>
            <p:nvPr/>
          </p:nvSpPr>
          <p:spPr bwMode="auto">
            <a:xfrm>
              <a:off x="6037096" y="5083175"/>
              <a:ext cx="1744829" cy="0"/>
            </a:xfrm>
            <a:prstGeom prst="line">
              <a:avLst/>
            </a:prstGeom>
            <a:noFill/>
            <a:ln w="38100">
              <a:solidFill>
                <a:srgbClr val="45A5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lang="en-CA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Rectangle 14" descr="&quot;&quot;"/>
            <p:cNvSpPr>
              <a:spLocks noChangeArrowheads="1"/>
            </p:cNvSpPr>
            <p:nvPr/>
          </p:nvSpPr>
          <p:spPr bwMode="auto">
            <a:xfrm>
              <a:off x="3610161" y="1354205"/>
              <a:ext cx="1936364" cy="36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8-</a:t>
              </a:r>
              <a:r>
                <a:rPr lang="ru-RU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битный октет</a:t>
              </a:r>
              <a:endParaRPr lang="en-US" b="1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Line 26" descr="&quot;&quot;"/>
            <p:cNvSpPr>
              <a:spLocks noChangeShapeType="1"/>
            </p:cNvSpPr>
            <p:nvPr/>
          </p:nvSpPr>
          <p:spPr bwMode="auto">
            <a:xfrm flipH="1">
              <a:off x="1384317" y="1571625"/>
              <a:ext cx="1932764" cy="0"/>
            </a:xfrm>
            <a:prstGeom prst="line">
              <a:avLst/>
            </a:prstGeom>
            <a:ln w="38100">
              <a:headEnd/>
              <a:tailEnd/>
            </a:ln>
            <a:ex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lang="en-CA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Line 35" descr="&quot;&quot;"/>
            <p:cNvSpPr>
              <a:spLocks noChangeShapeType="1"/>
            </p:cNvSpPr>
            <p:nvPr/>
          </p:nvSpPr>
          <p:spPr bwMode="auto">
            <a:xfrm flipH="1">
              <a:off x="7766051" y="1471195"/>
              <a:ext cx="0" cy="196520"/>
            </a:xfrm>
            <a:prstGeom prst="line">
              <a:avLst/>
            </a:prstGeom>
            <a:noFill/>
            <a:ln w="38100">
              <a:solidFill>
                <a:srgbClr val="45A5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lang="en-CA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Line 49" descr="&quot;&quot;"/>
            <p:cNvSpPr>
              <a:spLocks noChangeShapeType="1"/>
            </p:cNvSpPr>
            <p:nvPr/>
          </p:nvSpPr>
          <p:spPr bwMode="auto">
            <a:xfrm flipH="1">
              <a:off x="5839605" y="1571625"/>
              <a:ext cx="1910546" cy="0"/>
            </a:xfrm>
            <a:prstGeom prst="line">
              <a:avLst/>
            </a:prstGeom>
            <a:ln w="38100">
              <a:headEnd/>
              <a:tailEnd/>
            </a:ln>
            <a:ex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lang="en-CA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9" name="second arrows"/>
            <p:cNvGrpSpPr/>
            <p:nvPr/>
          </p:nvGrpSpPr>
          <p:grpSpPr>
            <a:xfrm>
              <a:off x="1753394" y="3518991"/>
              <a:ext cx="5622925" cy="677863"/>
              <a:chOff x="1753394" y="2362200"/>
              <a:chExt cx="5622925" cy="677863"/>
            </a:xfrm>
          </p:grpSpPr>
          <p:grpSp>
            <p:nvGrpSpPr>
              <p:cNvPr id="78" name="Group 47"/>
              <p:cNvGrpSpPr/>
              <p:nvPr/>
            </p:nvGrpSpPr>
            <p:grpSpPr>
              <a:xfrm>
                <a:off x="1753394" y="2362200"/>
                <a:ext cx="2431257" cy="677863"/>
                <a:chOff x="1753394" y="2362200"/>
                <a:chExt cx="2431257" cy="677863"/>
              </a:xfrm>
            </p:grpSpPr>
            <p:cxnSp>
              <p:nvCxnSpPr>
                <p:cNvPr id="84" name="Straight Arrow Connector 53"/>
                <p:cNvCxnSpPr/>
                <p:nvPr/>
              </p:nvCxnSpPr>
              <p:spPr bwMode="auto">
                <a:xfrm>
                  <a:off x="1753394" y="2362200"/>
                  <a:ext cx="11113" cy="677863"/>
                </a:xfrm>
                <a:prstGeom prst="straightConnector1">
                  <a:avLst/>
                </a:prstGeom>
                <a:gradFill rotWithShape="1">
                  <a:gsLst>
                    <a:gs pos="0">
                      <a:srgbClr val="E4CD9A"/>
                    </a:gs>
                    <a:gs pos="100000">
                      <a:srgbClr val="EEEFD7"/>
                    </a:gs>
                  </a:gsLst>
                  <a:lin ang="2700000" scaled="1"/>
                </a:gra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5" name="Straight Arrow Connector 54"/>
                <p:cNvCxnSpPr/>
                <p:nvPr/>
              </p:nvCxnSpPr>
              <p:spPr bwMode="auto">
                <a:xfrm>
                  <a:off x="2566988" y="2362200"/>
                  <a:ext cx="11113" cy="677863"/>
                </a:xfrm>
                <a:prstGeom prst="straightConnector1">
                  <a:avLst/>
                </a:prstGeom>
                <a:gradFill rotWithShape="1">
                  <a:gsLst>
                    <a:gs pos="0">
                      <a:srgbClr val="E4CD9A"/>
                    </a:gs>
                    <a:gs pos="100000">
                      <a:srgbClr val="EEEFD7"/>
                    </a:gs>
                  </a:gsLst>
                  <a:lin ang="2700000" scaled="1"/>
                </a:gra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6" name="Straight Arrow Connector 55"/>
                <p:cNvCxnSpPr/>
                <p:nvPr/>
              </p:nvCxnSpPr>
              <p:spPr bwMode="auto">
                <a:xfrm>
                  <a:off x="3332957" y="2362200"/>
                  <a:ext cx="11113" cy="677863"/>
                </a:xfrm>
                <a:prstGeom prst="straightConnector1">
                  <a:avLst/>
                </a:prstGeom>
                <a:gradFill rotWithShape="1">
                  <a:gsLst>
                    <a:gs pos="0">
                      <a:srgbClr val="E4CD9A"/>
                    </a:gs>
                    <a:gs pos="100000">
                      <a:srgbClr val="EEEFD7"/>
                    </a:gs>
                  </a:gsLst>
                  <a:lin ang="2700000" scaled="1"/>
                </a:gra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7" name="Straight Arrow Connector 56"/>
                <p:cNvCxnSpPr/>
                <p:nvPr/>
              </p:nvCxnSpPr>
              <p:spPr bwMode="auto">
                <a:xfrm>
                  <a:off x="4173538" y="2362200"/>
                  <a:ext cx="11113" cy="677863"/>
                </a:xfrm>
                <a:prstGeom prst="straightConnector1">
                  <a:avLst/>
                </a:prstGeom>
                <a:gradFill rotWithShape="1">
                  <a:gsLst>
                    <a:gs pos="0">
                      <a:srgbClr val="E4CD9A"/>
                    </a:gs>
                    <a:gs pos="100000">
                      <a:srgbClr val="EEEFD7"/>
                    </a:gs>
                  </a:gsLst>
                  <a:lin ang="2700000" scaled="1"/>
                </a:gra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grpSp>
            <p:nvGrpSpPr>
              <p:cNvPr id="79" name="Group 48"/>
              <p:cNvGrpSpPr/>
              <p:nvPr/>
            </p:nvGrpSpPr>
            <p:grpSpPr>
              <a:xfrm>
                <a:off x="4945062" y="2362200"/>
                <a:ext cx="2431257" cy="677863"/>
                <a:chOff x="1753394" y="2362200"/>
                <a:chExt cx="2431257" cy="677863"/>
              </a:xfrm>
            </p:grpSpPr>
            <p:cxnSp>
              <p:nvCxnSpPr>
                <p:cNvPr id="80" name="Straight Arrow Connector 49"/>
                <p:cNvCxnSpPr/>
                <p:nvPr/>
              </p:nvCxnSpPr>
              <p:spPr bwMode="auto">
                <a:xfrm>
                  <a:off x="1753394" y="2362200"/>
                  <a:ext cx="11113" cy="677863"/>
                </a:xfrm>
                <a:prstGeom prst="straightConnector1">
                  <a:avLst/>
                </a:prstGeom>
                <a:gradFill rotWithShape="1">
                  <a:gsLst>
                    <a:gs pos="0">
                      <a:srgbClr val="E4CD9A"/>
                    </a:gs>
                    <a:gs pos="100000">
                      <a:srgbClr val="EEEFD7"/>
                    </a:gs>
                  </a:gsLst>
                  <a:lin ang="2700000" scaled="1"/>
                </a:gra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1" name="Straight Arrow Connector 50"/>
                <p:cNvCxnSpPr/>
                <p:nvPr/>
              </p:nvCxnSpPr>
              <p:spPr bwMode="auto">
                <a:xfrm>
                  <a:off x="2566988" y="2362200"/>
                  <a:ext cx="11113" cy="677863"/>
                </a:xfrm>
                <a:prstGeom prst="straightConnector1">
                  <a:avLst/>
                </a:prstGeom>
                <a:gradFill rotWithShape="1">
                  <a:gsLst>
                    <a:gs pos="0">
                      <a:srgbClr val="E4CD9A"/>
                    </a:gs>
                    <a:gs pos="100000">
                      <a:srgbClr val="EEEFD7"/>
                    </a:gs>
                  </a:gsLst>
                  <a:lin ang="2700000" scaled="1"/>
                </a:gra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2" name="Straight Arrow Connector 51"/>
                <p:cNvCxnSpPr/>
                <p:nvPr/>
              </p:nvCxnSpPr>
              <p:spPr bwMode="auto">
                <a:xfrm>
                  <a:off x="3332957" y="2362200"/>
                  <a:ext cx="11113" cy="677863"/>
                </a:xfrm>
                <a:prstGeom prst="straightConnector1">
                  <a:avLst/>
                </a:prstGeom>
                <a:gradFill rotWithShape="1">
                  <a:gsLst>
                    <a:gs pos="0">
                      <a:srgbClr val="E4CD9A"/>
                    </a:gs>
                    <a:gs pos="100000">
                      <a:srgbClr val="EEEFD7"/>
                    </a:gs>
                  </a:gsLst>
                  <a:lin ang="2700000" scaled="1"/>
                </a:gra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3" name="Straight Arrow Connector 52"/>
                <p:cNvCxnSpPr/>
                <p:nvPr/>
              </p:nvCxnSpPr>
              <p:spPr bwMode="auto">
                <a:xfrm>
                  <a:off x="4173538" y="2362200"/>
                  <a:ext cx="11113" cy="677863"/>
                </a:xfrm>
                <a:prstGeom prst="straightConnector1">
                  <a:avLst/>
                </a:prstGeom>
                <a:gradFill rotWithShape="1">
                  <a:gsLst>
                    <a:gs pos="0">
                      <a:srgbClr val="E4CD9A"/>
                    </a:gs>
                    <a:gs pos="100000">
                      <a:srgbClr val="EEEFD7"/>
                    </a:gs>
                  </a:gsLst>
                  <a:lin ang="2700000" scaled="1"/>
                </a:gra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</p:grpSp>
        <p:grpSp>
          <p:nvGrpSpPr>
            <p:cNvPr id="40" name="first arrows"/>
            <p:cNvGrpSpPr/>
            <p:nvPr/>
          </p:nvGrpSpPr>
          <p:grpSpPr>
            <a:xfrm>
              <a:off x="1753394" y="2362200"/>
              <a:ext cx="5622925" cy="677863"/>
              <a:chOff x="1753394" y="2362200"/>
              <a:chExt cx="5622925" cy="677863"/>
            </a:xfrm>
          </p:grpSpPr>
          <p:grpSp>
            <p:nvGrpSpPr>
              <p:cNvPr id="68" name="Group 37"/>
              <p:cNvGrpSpPr/>
              <p:nvPr/>
            </p:nvGrpSpPr>
            <p:grpSpPr>
              <a:xfrm>
                <a:off x="1753394" y="2362200"/>
                <a:ext cx="2431257" cy="677863"/>
                <a:chOff x="1753394" y="2362200"/>
                <a:chExt cx="2431257" cy="677863"/>
              </a:xfrm>
            </p:grpSpPr>
            <p:cxnSp>
              <p:nvCxnSpPr>
                <p:cNvPr id="74" name="Straight Arrow Connector 43"/>
                <p:cNvCxnSpPr>
                  <a:stCxn id="44" idx="2"/>
                  <a:endCxn id="52" idx="0"/>
                </p:cNvCxnSpPr>
                <p:nvPr/>
              </p:nvCxnSpPr>
              <p:spPr bwMode="auto">
                <a:xfrm>
                  <a:off x="1753394" y="2362200"/>
                  <a:ext cx="11113" cy="677863"/>
                </a:xfrm>
                <a:prstGeom prst="straightConnector1">
                  <a:avLst/>
                </a:prstGeom>
                <a:gradFill rotWithShape="1">
                  <a:gsLst>
                    <a:gs pos="0">
                      <a:srgbClr val="E4CD9A"/>
                    </a:gs>
                    <a:gs pos="100000">
                      <a:srgbClr val="EEEFD7"/>
                    </a:gs>
                  </a:gsLst>
                  <a:lin ang="2700000" scaled="1"/>
                </a:gra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5" name="Straight Arrow Connector 44"/>
                <p:cNvCxnSpPr/>
                <p:nvPr/>
              </p:nvCxnSpPr>
              <p:spPr bwMode="auto">
                <a:xfrm>
                  <a:off x="2566988" y="2362200"/>
                  <a:ext cx="11113" cy="677863"/>
                </a:xfrm>
                <a:prstGeom prst="straightConnector1">
                  <a:avLst/>
                </a:prstGeom>
                <a:gradFill rotWithShape="1">
                  <a:gsLst>
                    <a:gs pos="0">
                      <a:srgbClr val="E4CD9A"/>
                    </a:gs>
                    <a:gs pos="100000">
                      <a:srgbClr val="EEEFD7"/>
                    </a:gs>
                  </a:gsLst>
                  <a:lin ang="2700000" scaled="1"/>
                </a:gra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6" name="Straight Arrow Connector 45"/>
                <p:cNvCxnSpPr/>
                <p:nvPr/>
              </p:nvCxnSpPr>
              <p:spPr bwMode="auto">
                <a:xfrm>
                  <a:off x="3332957" y="2362200"/>
                  <a:ext cx="11113" cy="677863"/>
                </a:xfrm>
                <a:prstGeom prst="straightConnector1">
                  <a:avLst/>
                </a:prstGeom>
                <a:gradFill rotWithShape="1">
                  <a:gsLst>
                    <a:gs pos="0">
                      <a:srgbClr val="E4CD9A"/>
                    </a:gs>
                    <a:gs pos="100000">
                      <a:srgbClr val="EEEFD7"/>
                    </a:gs>
                  </a:gsLst>
                  <a:lin ang="2700000" scaled="1"/>
                </a:gra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7" name="Straight Arrow Connector 46"/>
                <p:cNvCxnSpPr/>
                <p:nvPr/>
              </p:nvCxnSpPr>
              <p:spPr bwMode="auto">
                <a:xfrm>
                  <a:off x="4173538" y="2362200"/>
                  <a:ext cx="11113" cy="677863"/>
                </a:xfrm>
                <a:prstGeom prst="straightConnector1">
                  <a:avLst/>
                </a:prstGeom>
                <a:gradFill rotWithShape="1">
                  <a:gsLst>
                    <a:gs pos="0">
                      <a:srgbClr val="E4CD9A"/>
                    </a:gs>
                    <a:gs pos="100000">
                      <a:srgbClr val="EEEFD7"/>
                    </a:gs>
                  </a:gsLst>
                  <a:lin ang="2700000" scaled="1"/>
                </a:gra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grpSp>
            <p:nvGrpSpPr>
              <p:cNvPr id="69" name="Group 38"/>
              <p:cNvGrpSpPr/>
              <p:nvPr/>
            </p:nvGrpSpPr>
            <p:grpSpPr>
              <a:xfrm>
                <a:off x="4945062" y="2362200"/>
                <a:ext cx="2431257" cy="677863"/>
                <a:chOff x="1753394" y="2362200"/>
                <a:chExt cx="2431257" cy="677863"/>
              </a:xfrm>
            </p:grpSpPr>
            <p:cxnSp>
              <p:nvCxnSpPr>
                <p:cNvPr id="70" name="Straight Arrow Connector 39"/>
                <p:cNvCxnSpPr/>
                <p:nvPr/>
              </p:nvCxnSpPr>
              <p:spPr bwMode="auto">
                <a:xfrm>
                  <a:off x="1753394" y="2362200"/>
                  <a:ext cx="11113" cy="677863"/>
                </a:xfrm>
                <a:prstGeom prst="straightConnector1">
                  <a:avLst/>
                </a:prstGeom>
                <a:gradFill rotWithShape="1">
                  <a:gsLst>
                    <a:gs pos="0">
                      <a:srgbClr val="E4CD9A"/>
                    </a:gs>
                    <a:gs pos="100000">
                      <a:srgbClr val="EEEFD7"/>
                    </a:gs>
                  </a:gsLst>
                  <a:lin ang="2700000" scaled="1"/>
                </a:gra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1" name="Straight Arrow Connector 40"/>
                <p:cNvCxnSpPr/>
                <p:nvPr/>
              </p:nvCxnSpPr>
              <p:spPr bwMode="auto">
                <a:xfrm>
                  <a:off x="2566988" y="2362200"/>
                  <a:ext cx="11113" cy="677863"/>
                </a:xfrm>
                <a:prstGeom prst="straightConnector1">
                  <a:avLst/>
                </a:prstGeom>
                <a:gradFill rotWithShape="1">
                  <a:gsLst>
                    <a:gs pos="0">
                      <a:srgbClr val="E4CD9A"/>
                    </a:gs>
                    <a:gs pos="100000">
                      <a:srgbClr val="EEEFD7"/>
                    </a:gs>
                  </a:gsLst>
                  <a:lin ang="2700000" scaled="1"/>
                </a:gra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2" name="Straight Arrow Connector 41"/>
                <p:cNvCxnSpPr/>
                <p:nvPr/>
              </p:nvCxnSpPr>
              <p:spPr bwMode="auto">
                <a:xfrm>
                  <a:off x="3332957" y="2362200"/>
                  <a:ext cx="11113" cy="677863"/>
                </a:xfrm>
                <a:prstGeom prst="straightConnector1">
                  <a:avLst/>
                </a:prstGeom>
                <a:gradFill rotWithShape="1">
                  <a:gsLst>
                    <a:gs pos="0">
                      <a:srgbClr val="E4CD9A"/>
                    </a:gs>
                    <a:gs pos="100000">
                      <a:srgbClr val="EEEFD7"/>
                    </a:gs>
                  </a:gsLst>
                  <a:lin ang="2700000" scaled="1"/>
                </a:gra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3" name="Straight Arrow Connector 42"/>
                <p:cNvCxnSpPr/>
                <p:nvPr/>
              </p:nvCxnSpPr>
              <p:spPr bwMode="auto">
                <a:xfrm>
                  <a:off x="4173538" y="2362200"/>
                  <a:ext cx="11113" cy="677863"/>
                </a:xfrm>
                <a:prstGeom prst="straightConnector1">
                  <a:avLst/>
                </a:prstGeom>
                <a:gradFill rotWithShape="1">
                  <a:gsLst>
                    <a:gs pos="0">
                      <a:srgbClr val="E4CD9A"/>
                    </a:gs>
                    <a:gs pos="100000">
                      <a:srgbClr val="EEEFD7"/>
                    </a:gs>
                  </a:gsLst>
                  <a:lin ang="2700000" scaled="1"/>
                </a:gra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</p:grpSp>
        <p:grpSp>
          <p:nvGrpSpPr>
            <p:cNvPr id="41" name="decimal value boxes"/>
            <p:cNvGrpSpPr/>
            <p:nvPr/>
          </p:nvGrpSpPr>
          <p:grpSpPr>
            <a:xfrm>
              <a:off x="1362075" y="4203700"/>
              <a:ext cx="6413500" cy="487363"/>
              <a:chOff x="1362075" y="4203700"/>
              <a:chExt cx="6413500" cy="487363"/>
            </a:xfrm>
          </p:grpSpPr>
          <p:sp>
            <p:nvSpPr>
              <p:cNvPr id="60" name="Rectangle 17" descr="&quot;&quot;"/>
              <p:cNvSpPr>
                <a:spLocks noChangeArrowheads="1"/>
              </p:cNvSpPr>
              <p:nvPr/>
            </p:nvSpPr>
            <p:spPr bwMode="auto">
              <a:xfrm>
                <a:off x="1362075" y="4203700"/>
                <a:ext cx="801688" cy="48736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90488" tIns="44450" rIns="90488" bIns="4445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128</a:t>
                </a:r>
              </a:p>
            </p:txBody>
          </p:sp>
          <p:sp>
            <p:nvSpPr>
              <p:cNvPr id="61" name="Rectangle 18" descr="&quot;&quot;"/>
              <p:cNvSpPr>
                <a:spLocks noChangeArrowheads="1"/>
              </p:cNvSpPr>
              <p:nvPr/>
            </p:nvSpPr>
            <p:spPr bwMode="auto">
              <a:xfrm>
                <a:off x="2163763" y="4203700"/>
                <a:ext cx="801687" cy="48736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90488" tIns="44450" rIns="90488" bIns="4445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64</a:t>
                </a:r>
              </a:p>
            </p:txBody>
          </p:sp>
          <p:sp>
            <p:nvSpPr>
              <p:cNvPr id="62" name="Rectangle 19" descr="&quot;&quot;"/>
              <p:cNvSpPr>
                <a:spLocks noChangeArrowheads="1"/>
              </p:cNvSpPr>
              <p:nvPr/>
            </p:nvSpPr>
            <p:spPr bwMode="auto">
              <a:xfrm>
                <a:off x="2965450" y="4203700"/>
                <a:ext cx="801688" cy="48736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90488" tIns="44450" rIns="90488" bIns="4445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32</a:t>
                </a:r>
              </a:p>
            </p:txBody>
          </p:sp>
          <p:sp>
            <p:nvSpPr>
              <p:cNvPr id="63" name="Rectangle 20" descr="&quot;&quot;"/>
              <p:cNvSpPr>
                <a:spLocks noChangeArrowheads="1"/>
              </p:cNvSpPr>
              <p:nvPr/>
            </p:nvSpPr>
            <p:spPr bwMode="auto">
              <a:xfrm>
                <a:off x="3767138" y="4203700"/>
                <a:ext cx="801687" cy="48736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90488" tIns="44450" rIns="90488" bIns="4445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</a:p>
            </p:txBody>
          </p:sp>
          <p:sp>
            <p:nvSpPr>
              <p:cNvPr id="64" name="Rectangle 21" descr="&quot;&quot;"/>
              <p:cNvSpPr>
                <a:spLocks noChangeArrowheads="1"/>
              </p:cNvSpPr>
              <p:nvPr/>
            </p:nvSpPr>
            <p:spPr bwMode="auto">
              <a:xfrm>
                <a:off x="4568825" y="4203700"/>
                <a:ext cx="801688" cy="48736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90488" tIns="44450" rIns="90488" bIns="4445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65" name="Rectangle 22" descr="&quot;&quot;"/>
              <p:cNvSpPr>
                <a:spLocks noChangeArrowheads="1"/>
              </p:cNvSpPr>
              <p:nvPr/>
            </p:nvSpPr>
            <p:spPr bwMode="auto">
              <a:xfrm>
                <a:off x="5370513" y="4203700"/>
                <a:ext cx="801687" cy="48736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90488" tIns="44450" rIns="90488" bIns="4445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66" name="Rectangle 23" descr="&quot;&quot;"/>
              <p:cNvSpPr>
                <a:spLocks noChangeArrowheads="1"/>
              </p:cNvSpPr>
              <p:nvPr/>
            </p:nvSpPr>
            <p:spPr bwMode="auto">
              <a:xfrm>
                <a:off x="6172200" y="4203700"/>
                <a:ext cx="801688" cy="48736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90488" tIns="44450" rIns="90488" bIns="4445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67" name="Rectangle 24" descr="&quot;&quot;"/>
              <p:cNvSpPr>
                <a:spLocks noChangeArrowheads="1"/>
              </p:cNvSpPr>
              <p:nvPr/>
            </p:nvSpPr>
            <p:spPr bwMode="auto">
              <a:xfrm>
                <a:off x="6973888" y="4203700"/>
                <a:ext cx="801687" cy="48736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90488" tIns="44450" rIns="90488" bIns="4445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42" name="to the power of"/>
            <p:cNvGrpSpPr/>
            <p:nvPr/>
          </p:nvGrpSpPr>
          <p:grpSpPr>
            <a:xfrm>
              <a:off x="1363663" y="3040063"/>
              <a:ext cx="6413500" cy="487362"/>
              <a:chOff x="1363663" y="3040063"/>
              <a:chExt cx="6413500" cy="487362"/>
            </a:xfrm>
            <a:solidFill>
              <a:schemeClr val="bg1"/>
            </a:solidFill>
          </p:grpSpPr>
          <p:sp>
            <p:nvSpPr>
              <p:cNvPr id="52" name="Rectangle 27" descr="&quot;&quot;"/>
              <p:cNvSpPr>
                <a:spLocks noChangeArrowheads="1"/>
              </p:cNvSpPr>
              <p:nvPr/>
            </p:nvSpPr>
            <p:spPr bwMode="auto">
              <a:xfrm>
                <a:off x="1363663" y="3040063"/>
                <a:ext cx="801687" cy="48736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90488" tIns="44450" rIns="90488" bIns="4445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53" name="Rectangle 28" descr="&quot;&quot;"/>
              <p:cNvSpPr>
                <a:spLocks noChangeArrowheads="1"/>
              </p:cNvSpPr>
              <p:nvPr/>
            </p:nvSpPr>
            <p:spPr bwMode="auto">
              <a:xfrm>
                <a:off x="2165350" y="3040063"/>
                <a:ext cx="801688" cy="48736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90488" tIns="44450" rIns="90488" bIns="4445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54" name="Rectangle 29" descr="&quot;&quot;"/>
              <p:cNvSpPr>
                <a:spLocks noChangeArrowheads="1"/>
              </p:cNvSpPr>
              <p:nvPr/>
            </p:nvSpPr>
            <p:spPr bwMode="auto">
              <a:xfrm>
                <a:off x="2967038" y="3040063"/>
                <a:ext cx="801687" cy="48736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90488" tIns="44450" rIns="90488" bIns="4445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55" name="Rectangle 30" descr="&quot;&quot;"/>
              <p:cNvSpPr>
                <a:spLocks noChangeArrowheads="1"/>
              </p:cNvSpPr>
              <p:nvPr/>
            </p:nvSpPr>
            <p:spPr bwMode="auto">
              <a:xfrm>
                <a:off x="3768725" y="3040063"/>
                <a:ext cx="801688" cy="48736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90488" tIns="44450" rIns="90488" bIns="4445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56" name="Rectangle 31" descr="&quot;&quot;"/>
              <p:cNvSpPr>
                <a:spLocks noChangeArrowheads="1"/>
              </p:cNvSpPr>
              <p:nvPr/>
            </p:nvSpPr>
            <p:spPr bwMode="auto">
              <a:xfrm>
                <a:off x="4570413" y="3040063"/>
                <a:ext cx="801687" cy="48736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90488" tIns="44450" rIns="90488" bIns="4445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57" name="Rectangle 32" descr="&quot;&quot;"/>
              <p:cNvSpPr>
                <a:spLocks noChangeArrowheads="1"/>
              </p:cNvSpPr>
              <p:nvPr/>
            </p:nvSpPr>
            <p:spPr bwMode="auto">
              <a:xfrm>
                <a:off x="5372100" y="3040063"/>
                <a:ext cx="801688" cy="48736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90488" tIns="44450" rIns="90488" bIns="4445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58" name="Rectangle 33" descr="&quot;&quot;"/>
              <p:cNvSpPr>
                <a:spLocks noChangeArrowheads="1"/>
              </p:cNvSpPr>
              <p:nvPr/>
            </p:nvSpPr>
            <p:spPr bwMode="auto">
              <a:xfrm>
                <a:off x="6173788" y="3040063"/>
                <a:ext cx="801687" cy="48736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90488" tIns="44450" rIns="90488" bIns="4445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59" name="Rectangle 34" descr="&quot;&quot;"/>
              <p:cNvSpPr>
                <a:spLocks noChangeArrowheads="1"/>
              </p:cNvSpPr>
              <p:nvPr/>
            </p:nvSpPr>
            <p:spPr bwMode="auto">
              <a:xfrm>
                <a:off x="6975475" y="3040063"/>
                <a:ext cx="801688" cy="48736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90488" tIns="44450" rIns="90488" bIns="4445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baseline="30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</p:grpSp>
        <p:grpSp>
          <p:nvGrpSpPr>
            <p:cNvPr id="43" name="bits" title="first row of 8 boxes"/>
            <p:cNvGrpSpPr>
              <a:grpSpLocks/>
            </p:cNvGrpSpPr>
            <p:nvPr/>
          </p:nvGrpSpPr>
          <p:grpSpPr bwMode="auto">
            <a:xfrm>
              <a:off x="1352550" y="1874838"/>
              <a:ext cx="6413500" cy="487362"/>
              <a:chOff x="798" y="1480"/>
              <a:chExt cx="4040" cy="307"/>
            </a:xfrm>
            <a:solidFill>
              <a:schemeClr val="bg1"/>
            </a:solidFill>
            <a:effectLst/>
          </p:grpSpPr>
          <p:sp>
            <p:nvSpPr>
              <p:cNvPr id="44" name="Rectangle 6" descr="&quot;&quot;"/>
              <p:cNvSpPr>
                <a:spLocks noChangeArrowheads="1"/>
              </p:cNvSpPr>
              <p:nvPr/>
            </p:nvSpPr>
            <p:spPr bwMode="auto">
              <a:xfrm>
                <a:off x="798" y="1480"/>
                <a:ext cx="505" cy="30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90488" tIns="44450" rIns="90488" bIns="4445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Бит</a:t>
                </a:r>
                <a:r>
                  <a:rPr lang="en-US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7</a:t>
                </a:r>
              </a:p>
            </p:txBody>
          </p:sp>
          <p:sp>
            <p:nvSpPr>
              <p:cNvPr id="45" name="Rectangle 7" descr="&quot;&quot;"/>
              <p:cNvSpPr>
                <a:spLocks noChangeArrowheads="1"/>
              </p:cNvSpPr>
              <p:nvPr/>
            </p:nvSpPr>
            <p:spPr bwMode="auto">
              <a:xfrm>
                <a:off x="1303" y="1480"/>
                <a:ext cx="505" cy="30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90488" tIns="44450" rIns="90488" bIns="4445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Бит</a:t>
                </a:r>
                <a:r>
                  <a:rPr lang="en-US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</a:t>
                </a:r>
              </a:p>
            </p:txBody>
          </p:sp>
          <p:sp>
            <p:nvSpPr>
              <p:cNvPr id="46" name="Rectangle 8" descr="&quot;&quot;"/>
              <p:cNvSpPr>
                <a:spLocks noChangeArrowheads="1"/>
              </p:cNvSpPr>
              <p:nvPr/>
            </p:nvSpPr>
            <p:spPr bwMode="auto">
              <a:xfrm>
                <a:off x="1808" y="1480"/>
                <a:ext cx="505" cy="30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90488" tIns="44450" rIns="90488" bIns="4445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Бит</a:t>
                </a:r>
                <a:r>
                  <a:rPr lang="en-US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</a:t>
                </a:r>
              </a:p>
            </p:txBody>
          </p:sp>
          <p:sp>
            <p:nvSpPr>
              <p:cNvPr id="47" name="Rectangle 9" descr="&quot;&quot;"/>
              <p:cNvSpPr>
                <a:spLocks noChangeArrowheads="1"/>
              </p:cNvSpPr>
              <p:nvPr/>
            </p:nvSpPr>
            <p:spPr bwMode="auto">
              <a:xfrm>
                <a:off x="2313" y="1480"/>
                <a:ext cx="505" cy="30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90488" tIns="44450" rIns="90488" bIns="4445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Бит</a:t>
                </a:r>
                <a:r>
                  <a:rPr lang="en-US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</a:p>
            </p:txBody>
          </p:sp>
          <p:sp>
            <p:nvSpPr>
              <p:cNvPr id="48" name="Rectangle 10" descr="&quot;&quot;"/>
              <p:cNvSpPr>
                <a:spLocks noChangeArrowheads="1"/>
              </p:cNvSpPr>
              <p:nvPr/>
            </p:nvSpPr>
            <p:spPr bwMode="auto">
              <a:xfrm>
                <a:off x="2818" y="1480"/>
                <a:ext cx="505" cy="30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90488" tIns="44450" rIns="90488" bIns="4445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Бит</a:t>
                </a:r>
                <a:r>
                  <a:rPr lang="en-US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</a:p>
            </p:txBody>
          </p:sp>
          <p:sp>
            <p:nvSpPr>
              <p:cNvPr id="49" name="Rectangle 11" descr="&quot;&quot;"/>
              <p:cNvSpPr>
                <a:spLocks noChangeArrowheads="1"/>
              </p:cNvSpPr>
              <p:nvPr/>
            </p:nvSpPr>
            <p:spPr bwMode="auto">
              <a:xfrm>
                <a:off x="3323" y="1480"/>
                <a:ext cx="505" cy="30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90488" tIns="44450" rIns="90488" bIns="4445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Бит</a:t>
                </a:r>
                <a:r>
                  <a:rPr lang="en-US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</a:p>
            </p:txBody>
          </p:sp>
          <p:sp>
            <p:nvSpPr>
              <p:cNvPr id="50" name="Rectangle 12" descr="&quot;&quot;"/>
              <p:cNvSpPr>
                <a:spLocks noChangeArrowheads="1"/>
              </p:cNvSpPr>
              <p:nvPr/>
            </p:nvSpPr>
            <p:spPr bwMode="auto">
              <a:xfrm>
                <a:off x="3828" y="1480"/>
                <a:ext cx="505" cy="30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90488" tIns="44450" rIns="90488" bIns="4445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Бит</a:t>
                </a:r>
                <a:r>
                  <a:rPr lang="en-US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</a:t>
                </a:r>
              </a:p>
            </p:txBody>
          </p:sp>
          <p:sp>
            <p:nvSpPr>
              <p:cNvPr id="51" name="Rectangle 13" descr="&quot;&quot;"/>
              <p:cNvSpPr>
                <a:spLocks noChangeArrowheads="1"/>
              </p:cNvSpPr>
              <p:nvPr/>
            </p:nvSpPr>
            <p:spPr bwMode="auto">
              <a:xfrm>
                <a:off x="4333" y="1480"/>
                <a:ext cx="505" cy="30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90488" tIns="44450" rIns="90488" bIns="4445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Бит</a:t>
                </a:r>
                <a:r>
                  <a:rPr lang="en-US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</a:t>
                </a:r>
              </a:p>
            </p:txBody>
          </p:sp>
        </p:grpSp>
        <p:sp>
          <p:nvSpPr>
            <p:cNvPr id="100" name="Line 35" descr="&quot;&quot;"/>
            <p:cNvSpPr>
              <a:spLocks noChangeShapeType="1"/>
            </p:cNvSpPr>
            <p:nvPr/>
          </p:nvSpPr>
          <p:spPr bwMode="auto">
            <a:xfrm flipH="1">
              <a:off x="1382713" y="1473365"/>
              <a:ext cx="0" cy="196520"/>
            </a:xfrm>
            <a:prstGeom prst="line">
              <a:avLst/>
            </a:prstGeom>
            <a:noFill/>
            <a:ln w="38100">
              <a:solidFill>
                <a:srgbClr val="45A5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lang="en-CA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Line 35" descr="&quot;&quot;"/>
            <p:cNvSpPr>
              <a:spLocks noChangeShapeType="1"/>
            </p:cNvSpPr>
            <p:nvPr/>
          </p:nvSpPr>
          <p:spPr bwMode="auto">
            <a:xfrm flipH="1">
              <a:off x="1375150" y="4984915"/>
              <a:ext cx="0" cy="196520"/>
            </a:xfrm>
            <a:prstGeom prst="line">
              <a:avLst/>
            </a:prstGeom>
            <a:noFill/>
            <a:ln w="38100">
              <a:solidFill>
                <a:srgbClr val="45A5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lang="en-CA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Line 35" descr="&quot;&quot;"/>
            <p:cNvSpPr>
              <a:spLocks noChangeShapeType="1"/>
            </p:cNvSpPr>
            <p:nvPr/>
          </p:nvSpPr>
          <p:spPr bwMode="auto">
            <a:xfrm flipH="1">
              <a:off x="7775575" y="4987716"/>
              <a:ext cx="0" cy="196520"/>
            </a:xfrm>
            <a:prstGeom prst="line">
              <a:avLst/>
            </a:prstGeom>
            <a:noFill/>
            <a:ln w="38100">
              <a:solidFill>
                <a:srgbClr val="45A5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lang="en-CA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6011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118" y="45158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Простая и комплексная реализация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IPv4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-148024" y="1263039"/>
            <a:ext cx="4655165" cy="5207574"/>
            <a:chOff x="-185387" y="1319181"/>
            <a:chExt cx="4655165" cy="520757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777436" y="2439116"/>
              <a:ext cx="1690043" cy="330730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84835" y="2446443"/>
              <a:ext cx="1690043" cy="330730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329755" y="1949708"/>
              <a:ext cx="994077" cy="996436"/>
            </a:xfrm>
            <a:prstGeom prst="rect">
              <a:avLst/>
            </a:prstGeom>
          </p:spPr>
        </p:pic>
        <p:pic>
          <p:nvPicPr>
            <p:cNvPr id="7" name="Picture 62" descr="Router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960" y="3486135"/>
              <a:ext cx="996962" cy="699623"/>
            </a:xfrm>
            <a:prstGeom prst="rect">
              <a:avLst/>
            </a:prstGeom>
            <a:noFill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1096962" y="5028474"/>
              <a:ext cx="1077657" cy="1080214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3204884" y="5094012"/>
              <a:ext cx="1012274" cy="1014676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252770" y="3596992"/>
              <a:ext cx="1012274" cy="1014676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3204884" y="1786705"/>
              <a:ext cx="1012274" cy="101467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5969" y="1470508"/>
              <a:ext cx="1637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ПК А</a:t>
              </a: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192.168.200.12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185387" y="4539355"/>
              <a:ext cx="1637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ПК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192.168.200.1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1745" y="6019652"/>
              <a:ext cx="1637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ПК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192.168.200.1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32047" y="1319181"/>
              <a:ext cx="1637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ПК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192.168.20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.1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26234" y="6065090"/>
              <a:ext cx="1637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ПК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192.168.20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.1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26234" y="4191617"/>
              <a:ext cx="16377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Network 192.168.201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37147" y="3062858"/>
              <a:ext cx="16377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Network 192.168.200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4380895" y="2110238"/>
            <a:ext cx="7491787" cy="3396681"/>
            <a:chOff x="4301593" y="2504725"/>
            <a:chExt cx="7491787" cy="3396681"/>
          </a:xfrm>
        </p:grpSpPr>
        <p:sp>
          <p:nvSpPr>
            <p:cNvPr id="22" name="Облако 21"/>
            <p:cNvSpPr/>
            <p:nvPr/>
          </p:nvSpPr>
          <p:spPr>
            <a:xfrm>
              <a:off x="6875963" y="3165445"/>
              <a:ext cx="2766203" cy="2041175"/>
            </a:xfrm>
            <a:prstGeom prst="cloud">
              <a:avLst/>
            </a:prstGeom>
            <a:solidFill>
              <a:srgbClr val="75F3BD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блако 3"/>
            <p:cNvSpPr/>
            <p:nvPr/>
          </p:nvSpPr>
          <p:spPr>
            <a:xfrm>
              <a:off x="5196395" y="3554629"/>
              <a:ext cx="1613270" cy="119609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блако 22"/>
            <p:cNvSpPr/>
            <p:nvPr/>
          </p:nvSpPr>
          <p:spPr>
            <a:xfrm>
              <a:off x="10030061" y="3183780"/>
              <a:ext cx="1738994" cy="1306407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62" descr="Router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2491" y="3596992"/>
              <a:ext cx="1091857" cy="766216"/>
            </a:xfrm>
            <a:prstGeom prst="rect">
              <a:avLst/>
            </a:prstGeom>
            <a:noFill/>
          </p:spPr>
        </p:pic>
        <p:pic>
          <p:nvPicPr>
            <p:cNvPr id="24" name="Picture 62" descr="Router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4536" y="3851960"/>
              <a:ext cx="979537" cy="687395"/>
            </a:xfrm>
            <a:prstGeom prst="rect">
              <a:avLst/>
            </a:prstGeom>
            <a:noFill/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4657924" y="3658736"/>
              <a:ext cx="968443" cy="970741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7250546" y="2733602"/>
              <a:ext cx="872241" cy="874311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8572162" y="4591318"/>
              <a:ext cx="872241" cy="874311"/>
            </a:xfrm>
            <a:prstGeom prst="rect">
              <a:avLst/>
            </a:prstGeom>
          </p:spPr>
        </p:pic>
        <p:cxnSp>
          <p:nvCxnSpPr>
            <p:cNvPr id="14" name="Прямая со стрелкой 13"/>
            <p:cNvCxnSpPr/>
            <p:nvPr/>
          </p:nvCxnSpPr>
          <p:spPr>
            <a:xfrm>
              <a:off x="7393626" y="4094547"/>
              <a:ext cx="1609913" cy="1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Цилиндр 28"/>
            <p:cNvSpPr/>
            <p:nvPr/>
          </p:nvSpPr>
          <p:spPr>
            <a:xfrm rot="5400000">
              <a:off x="8099635" y="3491488"/>
              <a:ext cx="197893" cy="1202562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4995297" y="5568580"/>
              <a:ext cx="1762411" cy="1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6875963" y="5568580"/>
              <a:ext cx="2977721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>
              <a:off x="10006644" y="5568579"/>
              <a:ext cx="1762411" cy="1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778434" y="2504725"/>
              <a:ext cx="16377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ПК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01593" y="4633470"/>
              <a:ext cx="16377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ПК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704369" y="5173198"/>
              <a:ext cx="16377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ПК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141961" y="4418461"/>
              <a:ext cx="1637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Пограничный маршрутизатор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91636" y="4633519"/>
              <a:ext cx="1445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CPE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маршрутизатор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214348" y="3658736"/>
              <a:ext cx="1445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Интернет 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77099" y="4261313"/>
              <a:ext cx="1445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IPv4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IPv6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туннеле  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321256" y="3785352"/>
              <a:ext cx="1192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Локальная сеть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948892" y="5607923"/>
              <a:ext cx="1445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IPv4-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сеть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536235" y="5624407"/>
              <a:ext cx="1445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IPv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сеть 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006644" y="5607923"/>
              <a:ext cx="1654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IPv4-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сеть Интернет </a:t>
              </a:r>
            </a:p>
          </p:txBody>
        </p:sp>
        <p:sp>
          <p:nvSpPr>
            <p:cNvPr id="36" name="Полилиния: фигура 35"/>
            <p:cNvSpPr/>
            <p:nvPr/>
          </p:nvSpPr>
          <p:spPr>
            <a:xfrm>
              <a:off x="8577618" y="2929731"/>
              <a:ext cx="1037230" cy="495857"/>
            </a:xfrm>
            <a:custGeom>
              <a:avLst/>
              <a:gdLst>
                <a:gd name="connsiteX0" fmla="*/ 1037230 w 1037230"/>
                <a:gd name="connsiteY0" fmla="*/ 495857 h 495857"/>
                <a:gd name="connsiteX1" fmla="*/ 477672 w 1037230"/>
                <a:gd name="connsiteY1" fmla="*/ 25009 h 495857"/>
                <a:gd name="connsiteX2" fmla="*/ 0 w 1037230"/>
                <a:gd name="connsiteY2" fmla="*/ 106896 h 49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7230" h="495857">
                  <a:moveTo>
                    <a:pt x="1037230" y="495857"/>
                  </a:moveTo>
                  <a:cubicBezTo>
                    <a:pt x="843887" y="292846"/>
                    <a:pt x="650544" y="89836"/>
                    <a:pt x="477672" y="25009"/>
                  </a:cubicBezTo>
                  <a:cubicBezTo>
                    <a:pt x="304800" y="-39818"/>
                    <a:pt x="152400" y="33539"/>
                    <a:pt x="0" y="106896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83965" y="2898470"/>
              <a:ext cx="1637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Источник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IPv4-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адресов</a:t>
              </a:r>
            </a:p>
          </p:txBody>
        </p:sp>
        <p:cxnSp>
          <p:nvCxnSpPr>
            <p:cNvPr id="50" name="Прямая соединительная линия 49"/>
            <p:cNvCxnSpPr>
              <a:endCxn id="46" idx="1"/>
            </p:cNvCxnSpPr>
            <p:nvPr/>
          </p:nvCxnSpPr>
          <p:spPr>
            <a:xfrm>
              <a:off x="4948892" y="5311697"/>
              <a:ext cx="0" cy="43472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6809665" y="5319024"/>
              <a:ext cx="0" cy="43472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9939423" y="5351216"/>
              <a:ext cx="0" cy="43472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11793380" y="5351216"/>
              <a:ext cx="0" cy="43472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5062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4626" y="66971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Занятие 3. Подсети и </a:t>
            </a:r>
            <a:r>
              <a:rPr lang="ru-RU" sz="3600" dirty="0" err="1">
                <a:solidFill>
                  <a:schemeClr val="bg1"/>
                </a:solidFill>
                <a:latin typeface="+mj-lt"/>
              </a:rPr>
              <a:t>суперсети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 bwMode="auto">
          <a:xfrm>
            <a:off x="504599" y="1119640"/>
            <a:ext cx="8119156" cy="514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58775" lvl="0" indent="-358775"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биты используются в маске подсети или длине префикса?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Преимущества использования подсетей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Вычисление адреса подсети</a:t>
            </a:r>
          </a:p>
          <a:p>
            <a:pPr lvl="0" indent="-360000"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Вычисление адреса хоста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Обсуждение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оздание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схемы</a:t>
            </a:r>
            <a:r>
              <a:rPr kumimoji="0" lang="ru-RU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подсетей для нового офиса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</a:t>
            </a:r>
            <a:r>
              <a:rPr lang="ru-RU" sz="2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суперсеть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36590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12" y="89072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Подсети и маски подсетей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5791" y="898496"/>
            <a:ext cx="7773988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50096" y="991729"/>
            <a:ext cx="5962306" cy="2826655"/>
            <a:chOff x="440231" y="1639160"/>
            <a:chExt cx="5962306" cy="2826655"/>
          </a:xfrm>
        </p:grpSpPr>
        <p:sp>
          <p:nvSpPr>
            <p:cNvPr id="59" name="Левая круглая скобка 58"/>
            <p:cNvSpPr/>
            <p:nvPr/>
          </p:nvSpPr>
          <p:spPr>
            <a:xfrm rot="5400000">
              <a:off x="4941888" y="2464477"/>
              <a:ext cx="265811" cy="1739264"/>
            </a:xfrm>
            <a:prstGeom prst="leftBracket">
              <a:avLst>
                <a:gd name="adj" fmla="val 52272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Левая круглая скобка 59"/>
            <p:cNvSpPr/>
            <p:nvPr/>
          </p:nvSpPr>
          <p:spPr>
            <a:xfrm rot="5400000">
              <a:off x="2825686" y="2112917"/>
              <a:ext cx="265811" cy="2467563"/>
            </a:xfrm>
            <a:prstGeom prst="leftBracket">
              <a:avLst>
                <a:gd name="adj" fmla="val 52272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4192376" y="2277570"/>
              <a:ext cx="1752050" cy="490753"/>
            </a:xfrm>
            <a:prstGeom prst="rect">
              <a:avLst/>
            </a:prstGeom>
            <a:gradFill flip="none" rotWithShape="1">
              <a:gsLst>
                <a:gs pos="0">
                  <a:srgbClr val="4472C4">
                    <a:lumMod val="67000"/>
                  </a:srgbClr>
                </a:gs>
                <a:gs pos="48000">
                  <a:srgbClr val="4472C4">
                    <a:lumMod val="97000"/>
                    <a:lumOff val="3000"/>
                  </a:srgbClr>
                </a:gs>
                <a:gs pos="100000">
                  <a:srgbClr val="4472C4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1669840" y="2277570"/>
              <a:ext cx="2522536" cy="491626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lumMod val="67000"/>
                  </a:srgbClr>
                </a:gs>
                <a:gs pos="48000">
                  <a:srgbClr val="FFC000">
                    <a:lumMod val="97000"/>
                    <a:lumOff val="3000"/>
                  </a:srgbClr>
                </a:gs>
                <a:gs pos="100000">
                  <a:srgbClr val="FFC000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601075" y="2324847"/>
              <a:ext cx="4516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11000010.01010100.01111100.00110011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4205162" y="3357309"/>
              <a:ext cx="1759672" cy="490753"/>
            </a:xfrm>
            <a:prstGeom prst="rect">
              <a:avLst/>
            </a:prstGeom>
            <a:gradFill flip="none" rotWithShape="1">
              <a:gsLst>
                <a:gs pos="0">
                  <a:srgbClr val="4472C4">
                    <a:lumMod val="67000"/>
                  </a:srgbClr>
                </a:gs>
                <a:gs pos="48000">
                  <a:srgbClr val="4472C4">
                    <a:lumMod val="97000"/>
                    <a:lumOff val="3000"/>
                  </a:srgbClr>
                </a:gs>
                <a:gs pos="100000">
                  <a:srgbClr val="4472C4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1682626" y="3357309"/>
              <a:ext cx="2522536" cy="491626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lumMod val="67000"/>
                  </a:srgbClr>
                </a:gs>
                <a:gs pos="48000">
                  <a:srgbClr val="FFC000">
                    <a:lumMod val="97000"/>
                    <a:lumOff val="3000"/>
                  </a:srgbClr>
                </a:gs>
                <a:gs pos="100000">
                  <a:srgbClr val="FFC000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89289" y="3404586"/>
              <a:ext cx="4516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r>
                <a:rPr lang="en-US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111111</a:t>
              </a:r>
              <a:r>
                <a:rPr lang="ru-RU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11111111</a:t>
              </a:r>
              <a:r>
                <a:rPr lang="ru-RU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11100000</a:t>
              </a:r>
              <a:r>
                <a:rPr lang="ru-RU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.00</a:t>
              </a:r>
              <a:r>
                <a:rPr lang="en-US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000000</a:t>
              </a:r>
              <a:endPara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7" name="Прямая со стрелкой 66"/>
            <p:cNvCxnSpPr/>
            <p:nvPr/>
          </p:nvCxnSpPr>
          <p:spPr>
            <a:xfrm>
              <a:off x="2878443" y="2896921"/>
              <a:ext cx="0" cy="30428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cxnSp>
          <p:nvCxnSpPr>
            <p:cNvPr id="68" name="Прямая со стрелкой 67"/>
            <p:cNvCxnSpPr/>
            <p:nvPr/>
          </p:nvCxnSpPr>
          <p:spPr>
            <a:xfrm>
              <a:off x="5045713" y="2896921"/>
              <a:ext cx="0" cy="30428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grpSp>
          <p:nvGrpSpPr>
            <p:cNvPr id="69" name="Группа 68"/>
            <p:cNvGrpSpPr/>
            <p:nvPr/>
          </p:nvGrpSpPr>
          <p:grpSpPr>
            <a:xfrm>
              <a:off x="4292032" y="3705922"/>
              <a:ext cx="1866145" cy="757567"/>
              <a:chOff x="8831671" y="6739540"/>
              <a:chExt cx="1866145" cy="757567"/>
            </a:xfrm>
          </p:grpSpPr>
          <p:sp>
            <p:nvSpPr>
              <p:cNvPr id="70" name="Скругленная прямоугольная выноска 18"/>
              <p:cNvSpPr/>
              <p:nvPr/>
            </p:nvSpPr>
            <p:spPr>
              <a:xfrm rot="10800000">
                <a:off x="8975463" y="6945085"/>
                <a:ext cx="1674934" cy="371099"/>
              </a:xfrm>
              <a:prstGeom prst="wedgeRoundRectCallout">
                <a:avLst>
                  <a:gd name="adj1" fmla="val 19556"/>
                  <a:gd name="adj2" fmla="val 84408"/>
                  <a:gd name="adj3" fmla="val 16667"/>
                </a:avLst>
              </a:prstGeom>
              <a:gradFill rotWithShape="1">
                <a:gsLst>
                  <a:gs pos="0">
                    <a:srgbClr val="FFC000">
                      <a:lumMod val="110000"/>
                      <a:satMod val="105000"/>
                      <a:tint val="67000"/>
                    </a:srgbClr>
                  </a:gs>
                  <a:gs pos="50000">
                    <a:srgbClr val="FFC000">
                      <a:lumMod val="105000"/>
                      <a:satMod val="103000"/>
                      <a:tint val="73000"/>
                    </a:srgbClr>
                  </a:gs>
                  <a:gs pos="100000">
                    <a:srgbClr val="FFC000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8831671" y="6739540"/>
                <a:ext cx="1866145" cy="75756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Указывает на номер компьютера</a:t>
                </a:r>
              </a:p>
            </p:txBody>
          </p:sp>
        </p:grpSp>
        <p:grpSp>
          <p:nvGrpSpPr>
            <p:cNvPr id="72" name="Группа 71"/>
            <p:cNvGrpSpPr/>
            <p:nvPr/>
          </p:nvGrpSpPr>
          <p:grpSpPr>
            <a:xfrm>
              <a:off x="1649477" y="3708248"/>
              <a:ext cx="1674934" cy="757567"/>
              <a:chOff x="9275194" y="6763219"/>
              <a:chExt cx="1674934" cy="757567"/>
            </a:xfrm>
          </p:grpSpPr>
          <p:sp>
            <p:nvSpPr>
              <p:cNvPr id="73" name="Скругленная прямоугольная выноска 18"/>
              <p:cNvSpPr/>
              <p:nvPr/>
            </p:nvSpPr>
            <p:spPr>
              <a:xfrm rot="10800000">
                <a:off x="9275194" y="6948691"/>
                <a:ext cx="1674934" cy="371099"/>
              </a:xfrm>
              <a:prstGeom prst="wedgeRoundRectCallout">
                <a:avLst>
                  <a:gd name="adj1" fmla="val -34074"/>
                  <a:gd name="adj2" fmla="val 93353"/>
                  <a:gd name="adj3" fmla="val 16667"/>
                </a:avLst>
              </a:prstGeom>
              <a:gradFill rotWithShape="1">
                <a:gsLst>
                  <a:gs pos="0">
                    <a:srgbClr val="A5A5A5">
                      <a:lumMod val="110000"/>
                      <a:satMod val="105000"/>
                      <a:tint val="67000"/>
                    </a:srgbClr>
                  </a:gs>
                  <a:gs pos="50000">
                    <a:srgbClr val="A5A5A5">
                      <a:lumMod val="105000"/>
                      <a:satMod val="103000"/>
                      <a:tint val="73000"/>
                    </a:srgbClr>
                  </a:gs>
                  <a:gs pos="100000">
                    <a:srgbClr val="A5A5A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9337192" y="6763219"/>
                <a:ext cx="1535796" cy="75756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Указывает на адрес сети</a:t>
                </a:r>
              </a:p>
            </p:txBody>
          </p:sp>
        </p:grpSp>
        <p:grpSp>
          <p:nvGrpSpPr>
            <p:cNvPr id="75" name="Группа 74"/>
            <p:cNvGrpSpPr/>
            <p:nvPr/>
          </p:nvGrpSpPr>
          <p:grpSpPr>
            <a:xfrm>
              <a:off x="4536392" y="1639160"/>
              <a:ext cx="1866145" cy="757567"/>
              <a:chOff x="9174952" y="6755458"/>
              <a:chExt cx="1866145" cy="757567"/>
            </a:xfrm>
          </p:grpSpPr>
          <p:sp>
            <p:nvSpPr>
              <p:cNvPr id="76" name="Скругленная прямоугольная выноска 18"/>
              <p:cNvSpPr/>
              <p:nvPr/>
            </p:nvSpPr>
            <p:spPr>
              <a:xfrm rot="10800000">
                <a:off x="9402100" y="7010703"/>
                <a:ext cx="1371600" cy="265004"/>
              </a:xfrm>
              <a:prstGeom prst="wedgeRoundRectCallout">
                <a:avLst>
                  <a:gd name="adj1" fmla="val 49457"/>
                  <a:gd name="adj2" fmla="val -125023"/>
                  <a:gd name="adj3" fmla="val 16667"/>
                </a:avLst>
              </a:prstGeom>
              <a:gradFill rotWithShape="1">
                <a:gsLst>
                  <a:gs pos="0">
                    <a:srgbClr val="FFC000">
                      <a:lumMod val="110000"/>
                      <a:satMod val="105000"/>
                      <a:tint val="67000"/>
                    </a:srgbClr>
                  </a:gs>
                  <a:gs pos="50000">
                    <a:srgbClr val="FFC000">
                      <a:lumMod val="105000"/>
                      <a:satMod val="103000"/>
                      <a:tint val="73000"/>
                    </a:srgbClr>
                  </a:gs>
                  <a:gs pos="100000">
                    <a:srgbClr val="FFC000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9174952" y="6755458"/>
                <a:ext cx="1866145" cy="75756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Адрес компьютера</a:t>
                </a:r>
              </a:p>
            </p:txBody>
          </p:sp>
        </p:grpSp>
        <p:grpSp>
          <p:nvGrpSpPr>
            <p:cNvPr id="78" name="Группа 77"/>
            <p:cNvGrpSpPr/>
            <p:nvPr/>
          </p:nvGrpSpPr>
          <p:grpSpPr>
            <a:xfrm>
              <a:off x="1626992" y="1663795"/>
              <a:ext cx="1866145" cy="757567"/>
              <a:chOff x="9159004" y="6776722"/>
              <a:chExt cx="1866145" cy="757567"/>
            </a:xfrm>
          </p:grpSpPr>
          <p:sp>
            <p:nvSpPr>
              <p:cNvPr id="79" name="Скругленная прямоугольная выноска 18"/>
              <p:cNvSpPr/>
              <p:nvPr/>
            </p:nvSpPr>
            <p:spPr>
              <a:xfrm rot="10800000">
                <a:off x="9402100" y="7010702"/>
                <a:ext cx="1371600" cy="333511"/>
              </a:xfrm>
              <a:prstGeom prst="wedgeRoundRectCallout">
                <a:avLst>
                  <a:gd name="adj1" fmla="val -43231"/>
                  <a:gd name="adj2" fmla="val -83494"/>
                  <a:gd name="adj3" fmla="val 16667"/>
                </a:avLst>
              </a:prstGeom>
              <a:gradFill rotWithShape="1">
                <a:gsLst>
                  <a:gs pos="0">
                    <a:srgbClr val="A5A5A5">
                      <a:lumMod val="110000"/>
                      <a:satMod val="105000"/>
                      <a:tint val="67000"/>
                    </a:srgbClr>
                  </a:gs>
                  <a:gs pos="50000">
                    <a:srgbClr val="A5A5A5">
                      <a:lumMod val="105000"/>
                      <a:satMod val="103000"/>
                      <a:tint val="73000"/>
                    </a:srgbClr>
                  </a:gs>
                  <a:gs pos="100000">
                    <a:srgbClr val="A5A5A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9159004" y="6776722"/>
                <a:ext cx="1866145" cy="75756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Адрес сети</a:t>
                </a: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588047" y="2328307"/>
              <a:ext cx="23430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IP-</a:t>
              </a: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адрес ПК:</a:t>
              </a: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440231" y="3413037"/>
              <a:ext cx="128734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Маска подсети:</a:t>
              </a:r>
            </a:p>
          </p:txBody>
        </p:sp>
        <p:cxnSp>
          <p:nvCxnSpPr>
            <p:cNvPr id="83" name="Прямая со стрелкой 82"/>
            <p:cNvCxnSpPr/>
            <p:nvPr/>
          </p:nvCxnSpPr>
          <p:spPr>
            <a:xfrm flipV="1">
              <a:off x="1669840" y="2823049"/>
              <a:ext cx="4294994" cy="719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arrow"/>
              <a:tailEnd type="arrow"/>
            </a:ln>
            <a:effectLst/>
          </p:spPr>
        </p:cxnSp>
        <p:sp>
          <p:nvSpPr>
            <p:cNvPr id="84" name="Прямоугольник 83"/>
            <p:cNvSpPr/>
            <p:nvPr/>
          </p:nvSpPr>
          <p:spPr>
            <a:xfrm>
              <a:off x="3419765" y="2801132"/>
              <a:ext cx="878905" cy="30767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32 бита</a:t>
              </a:r>
            </a:p>
          </p:txBody>
        </p:sp>
      </p:grpSp>
      <p:sp>
        <p:nvSpPr>
          <p:cNvPr id="88" name="Rounded Rectangle 844804"/>
          <p:cNvSpPr>
            <a:spLocks noChangeArrowheads="1"/>
          </p:cNvSpPr>
          <p:nvPr/>
        </p:nvSpPr>
        <p:spPr bwMode="auto">
          <a:xfrm>
            <a:off x="428422" y="3246289"/>
            <a:ext cx="4770869" cy="3895558"/>
          </a:xfrm>
          <a:prstGeom prst="roundRect">
            <a:avLst>
              <a:gd name="adj" fmla="val 41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square" anchor="ctr"/>
          <a:lstStyle/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srgbClr val="006699"/>
              </a:buClr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При использовании подсетей, Вы можете:</a:t>
            </a:r>
          </a:p>
          <a:p>
            <a:pPr marL="285750" lvl="0" indent="-285750" fontAlgn="base">
              <a:spcBef>
                <a:spcPts val="600"/>
              </a:spcBef>
              <a:spcAft>
                <a:spcPct val="0"/>
              </a:spcAft>
              <a:buClr>
                <a:srgbClr val="006699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Использовать один сетевой адрес несколько раз в разных местах</a:t>
            </a:r>
          </a:p>
          <a:p>
            <a:pPr marL="285750" lvl="0" indent="-285750" fontAlgn="base">
              <a:spcBef>
                <a:spcPts val="600"/>
              </a:spcBef>
              <a:spcAft>
                <a:spcPct val="0"/>
              </a:spcAft>
              <a:buClr>
                <a:srgbClr val="006699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Снизить перегрузки сети путем сегментации трафика</a:t>
            </a:r>
          </a:p>
          <a:p>
            <a:pPr marL="285750" lvl="0" indent="-285750" fontAlgn="base">
              <a:spcBef>
                <a:spcPts val="600"/>
              </a:spcBef>
              <a:spcAft>
                <a:spcPct val="0"/>
              </a:spcAft>
              <a:buClr>
                <a:srgbClr val="006699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Повысить безопасность с помощью брандмауэров</a:t>
            </a:r>
          </a:p>
          <a:p>
            <a:pPr marL="285750" lvl="0" indent="-285750" fontAlgn="base">
              <a:spcBef>
                <a:spcPts val="600"/>
              </a:spcBef>
              <a:spcAft>
                <a:spcPct val="0"/>
              </a:spcAft>
              <a:buClr>
                <a:srgbClr val="006699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Преодолеть ограничения существующих технологий</a:t>
            </a:r>
          </a:p>
        </p:txBody>
      </p:sp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500982"/>
              </p:ext>
            </p:extLst>
          </p:nvPr>
        </p:nvGraphicFramePr>
        <p:xfrm>
          <a:off x="6301334" y="1179113"/>
          <a:ext cx="5598770" cy="34754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98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98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98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98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98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98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5987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987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5987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5987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4754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54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54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754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754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754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754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754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754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754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91" name="Диаграмма 90"/>
          <p:cNvGraphicFramePr/>
          <p:nvPr>
            <p:extLst>
              <p:ext uri="{D42A27DB-BD31-4B8C-83A1-F6EECF244321}">
                <p14:modId xmlns:p14="http://schemas.microsoft.com/office/powerpoint/2010/main" val="2777043017"/>
              </p:ext>
            </p:extLst>
          </p:nvPr>
        </p:nvGraphicFramePr>
        <p:xfrm>
          <a:off x="4945901" y="4117394"/>
          <a:ext cx="5852160" cy="2589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4011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4168" y="81485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Вычисление адреса хоста и маски подсети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75909" y="985833"/>
            <a:ext cx="5186638" cy="3145269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определении адреса подсети Вам необходимо: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1463">
              <a:buFont typeface="Wingdings" panose="05000000000000000000" pitchFamily="2" charset="2"/>
              <a:buChar char="q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количество битов подсети, основываясь на количестве требуемых подсетей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1463">
              <a:buFont typeface="Wingdings" panose="05000000000000000000" pitchFamily="2" charset="2"/>
              <a:buChar char="q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чтобы определить количество подсетей доступных из 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бит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ct val="40000"/>
              </a:spcBef>
              <a:buClr>
                <a:srgbClr val="006699"/>
              </a:buClr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пяти областей, необходимы три бита подсети:</a:t>
            </a:r>
          </a:p>
          <a:p>
            <a:pPr marL="541338" lvl="1" indent="-252413">
              <a:lnSpc>
                <a:spcPct val="90000"/>
              </a:lnSpc>
              <a:spcBef>
                <a:spcPct val="40000"/>
              </a:spcBef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областей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 </a:t>
            </a: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требуется подсетей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9913" lvl="1" indent="-285750">
              <a:lnSpc>
                <a:spcPct val="90000"/>
              </a:lnSpc>
              <a:spcBef>
                <a:spcPct val="40000"/>
              </a:spcBef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 </a:t>
            </a: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подсети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достаточно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69913" lvl="1" indent="-285750">
              <a:lnSpc>
                <a:spcPct val="90000"/>
              </a:lnSpc>
              <a:spcBef>
                <a:spcPct val="40000"/>
              </a:spcBef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8 </a:t>
            </a: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подсетей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023425" y="1057394"/>
            <a:ext cx="5601382" cy="300214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определении адреса хоста Вам необходимо: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9913" lvl="1" indent="-285750">
              <a:lnSpc>
                <a:spcPct val="90000"/>
              </a:lnSpc>
              <a:spcBef>
                <a:spcPct val="40000"/>
              </a:spcBef>
              <a:buClr>
                <a:srgbClr val="006699"/>
              </a:buClr>
              <a:buFont typeface="Wingdings" panose="05000000000000000000" pitchFamily="2" charset="2"/>
              <a:buChar char="q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количество битов хоста основываясь на количестве устройств в каждой подсети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9913" lvl="1" indent="-285750">
              <a:lnSpc>
                <a:spcPct val="90000"/>
              </a:lnSpc>
              <a:spcBef>
                <a:spcPct val="40000"/>
              </a:spcBef>
              <a:buClr>
                <a:srgbClr val="006699"/>
              </a:buClr>
              <a:buFont typeface="Wingdings" panose="05000000000000000000" pitchFamily="2" charset="2"/>
              <a:buChar char="q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Используйте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1600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чтобы определить количество хостов доступных для каждой подсети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ct val="40000"/>
              </a:spcBef>
              <a:buClr>
                <a:srgbClr val="006699"/>
              </a:buClr>
              <a:buNone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подсети, содержащей 100 устройств, необходимо зарезервировать 7 бит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90000"/>
              </a:lnSpc>
              <a:spcBef>
                <a:spcPct val="40000"/>
              </a:spcBef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1600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= 62 </a:t>
            </a: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хоста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достаточно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90000"/>
              </a:lnSpc>
              <a:spcBef>
                <a:spcPct val="40000"/>
              </a:spcBef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1600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= 126 </a:t>
            </a: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хостов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418768"/>
              </p:ext>
            </p:extLst>
          </p:nvPr>
        </p:nvGraphicFramePr>
        <p:xfrm>
          <a:off x="3543506" y="3665660"/>
          <a:ext cx="6064444" cy="3033200"/>
        </p:xfrm>
        <a:graphic>
          <a:graphicData uri="http://schemas.openxmlformats.org/drawingml/2006/table">
            <a:tbl>
              <a:tblPr firstRow="1" bandRow="1"/>
              <a:tblGrid>
                <a:gridCol w="12398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6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90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90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723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600"/>
                        </a:lnSpc>
                        <a:tabLst/>
                      </a:pPr>
                      <a:r>
                        <a:rPr lang="ru-RU" altLang="zh-CN" sz="1200" kern="1200" dirty="0">
                          <a:latin typeface="Arial" pitchFamily="34" charset="0"/>
                          <a:cs typeface="Arial" pitchFamily="34" charset="0"/>
                        </a:rPr>
                        <a:t>Занятые</a:t>
                      </a:r>
                      <a:endParaRPr lang="en-US" altLang="zh-CN" sz="1200" kern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tabLst/>
                      </a:pPr>
                      <a:r>
                        <a:rPr lang="ru-RU" altLang="zh-CN" sz="1200" kern="1200" dirty="0">
                          <a:latin typeface="Arial" pitchFamily="34" charset="0"/>
                          <a:cs typeface="Arial" pitchFamily="34" charset="0"/>
                        </a:rPr>
                        <a:t>биты</a:t>
                      </a:r>
                      <a:r>
                        <a:rPr lang="en-US" altLang="zh-CN" sz="1200" kern="1200" dirty="0">
                          <a:latin typeface="Arial" pitchFamily="34" charset="0"/>
                          <a:cs typeface="Arial" pitchFamily="34" charset="0"/>
                        </a:rPr>
                        <a:t> (s)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600"/>
                        </a:lnSpc>
                        <a:tabLst/>
                      </a:pPr>
                      <a:r>
                        <a:rPr lang="ru-RU" altLang="zh-CN" sz="1200" kern="1200" dirty="0">
                          <a:latin typeface="Arial" pitchFamily="34" charset="0"/>
                          <a:cs typeface="Arial" pitchFamily="34" charset="0"/>
                        </a:rPr>
                        <a:t>Мах количество</a:t>
                      </a:r>
                      <a:endParaRPr lang="en-US" altLang="zh-CN" sz="1200" kern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tabLst/>
                      </a:pPr>
                      <a:r>
                        <a:rPr lang="ru-RU" altLang="zh-CN" sz="1200" kern="1200" dirty="0">
                          <a:latin typeface="Arial" pitchFamily="34" charset="0"/>
                          <a:cs typeface="Arial" pitchFamily="34" charset="0"/>
                        </a:rPr>
                        <a:t>подсетей</a:t>
                      </a:r>
                      <a:r>
                        <a:rPr lang="en-US" altLang="zh-CN" sz="1200" kern="1200" dirty="0">
                          <a:latin typeface="Arial" pitchFamily="34" charset="0"/>
                          <a:cs typeface="Arial" pitchFamily="34" charset="0"/>
                        </a:rPr>
                        <a:t> (2s)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600"/>
                        </a:lnSpc>
                        <a:tabLst/>
                      </a:pPr>
                      <a:r>
                        <a:rPr lang="ru-RU" altLang="zh-CN" sz="1200" kern="1200" dirty="0">
                          <a:latin typeface="Arial" pitchFamily="34" charset="0"/>
                          <a:cs typeface="Arial" pitchFamily="34" charset="0"/>
                        </a:rPr>
                        <a:t>Оставшиеся в </a:t>
                      </a:r>
                      <a:r>
                        <a:rPr lang="en-US" altLang="zh-CN" sz="1200" kern="1200" dirty="0">
                          <a:latin typeface="Arial" pitchFamily="34" charset="0"/>
                          <a:cs typeface="Arial" pitchFamily="34" charset="0"/>
                        </a:rPr>
                        <a:t>ID </a:t>
                      </a:r>
                      <a:r>
                        <a:rPr lang="ru-RU" altLang="zh-CN" sz="1200" kern="1200" dirty="0">
                          <a:latin typeface="Arial" pitchFamily="34" charset="0"/>
                          <a:cs typeface="Arial" pitchFamily="34" charset="0"/>
                        </a:rPr>
                        <a:t>хоста</a:t>
                      </a:r>
                      <a:endParaRPr lang="en-US" altLang="zh-CN" sz="1200" kern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tabLst/>
                      </a:pPr>
                      <a:r>
                        <a:rPr lang="ru-RU" altLang="zh-CN" sz="1200" kern="1200" dirty="0">
                          <a:latin typeface="Arial" pitchFamily="34" charset="0"/>
                          <a:cs typeface="Arial" pitchFamily="34" charset="0"/>
                        </a:rPr>
                        <a:t>биты</a:t>
                      </a:r>
                      <a:r>
                        <a:rPr lang="en-US" altLang="zh-CN" sz="1200" kern="1200" dirty="0">
                          <a:latin typeface="Arial" pitchFamily="34" charset="0"/>
                          <a:cs typeface="Arial" pitchFamily="34" charset="0"/>
                        </a:rPr>
                        <a:t> (h=16–s)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600"/>
                        </a:lnSpc>
                        <a:tabLst>
                          <a:tab pos="1524000" algn="l"/>
                        </a:tabLst>
                      </a:pPr>
                      <a:r>
                        <a:rPr lang="ru-RU" altLang="zh-CN" sz="1200" kern="1200" dirty="0">
                          <a:latin typeface="Arial" pitchFamily="34" charset="0"/>
                          <a:cs typeface="Arial" pitchFamily="34" charset="0"/>
                        </a:rPr>
                        <a:t>Мах количество </a:t>
                      </a:r>
                      <a:endParaRPr lang="en-US" altLang="zh-CN" sz="1200" kern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tabLst>
                          <a:tab pos="1524000" algn="l"/>
                        </a:tabLst>
                      </a:pPr>
                      <a:r>
                        <a:rPr lang="ru-RU" altLang="zh-CN" sz="1200" kern="1200" dirty="0">
                          <a:latin typeface="Arial" pitchFamily="34" charset="0"/>
                          <a:cs typeface="Arial" pitchFamily="34" charset="0"/>
                        </a:rPr>
                        <a:t>хостов в подсети</a:t>
                      </a:r>
                      <a:r>
                        <a:rPr lang="en-US" altLang="zh-CN" sz="1200" kern="1200" dirty="0">
                          <a:latin typeface="Arial" pitchFamily="34" charset="0"/>
                          <a:cs typeface="Arial" pitchFamily="34" charset="0"/>
                        </a:rPr>
                        <a:t>(2h–2)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kern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kern="12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kern="1200" dirty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kern="1200" dirty="0">
                          <a:latin typeface="Arial" pitchFamily="34" charset="0"/>
                          <a:cs typeface="Arial" pitchFamily="34" charset="0"/>
                        </a:rPr>
                        <a:t>32,766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kern="12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kern="12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kern="1200" dirty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kern="1200" dirty="0">
                          <a:latin typeface="Arial" pitchFamily="34" charset="0"/>
                          <a:cs typeface="Arial" pitchFamily="34" charset="0"/>
                        </a:rPr>
                        <a:t>16,382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kern="12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kern="1200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kern="1200" dirty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kern="1200" dirty="0">
                          <a:latin typeface="Arial" pitchFamily="34" charset="0"/>
                          <a:cs typeface="Arial" pitchFamily="34" charset="0"/>
                        </a:rPr>
                        <a:t>8,190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kern="1200" dirty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kern="1200" dirty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kern="1200" dirty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kern="1200" dirty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kern="1200" dirty="0">
                          <a:latin typeface="Arial" pitchFamily="34" charset="0"/>
                          <a:cs typeface="Arial" pitchFamily="34" charset="0"/>
                        </a:rPr>
                        <a:t>8192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kern="12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kern="120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kern="1200" dirty="0">
                          <a:latin typeface="Arial" pitchFamily="34" charset="0"/>
                          <a:cs typeface="Arial" pitchFamily="34" charset="0"/>
                        </a:rPr>
                        <a:t>16384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kern="12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kern="12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kern="1200" dirty="0">
                          <a:latin typeface="Arial" pitchFamily="34" charset="0"/>
                          <a:cs typeface="Arial" pitchFamily="34" charset="0"/>
                        </a:rPr>
                        <a:t>32768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kern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kern="12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5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kern="1200" dirty="0">
                          <a:latin typeface="Arial" pitchFamily="34" charset="0"/>
                          <a:cs typeface="Arial" pitchFamily="34" charset="0"/>
                        </a:rPr>
                        <a:t>65536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kern="12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kern="12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5122" name="Picture 2" descr="&amp;Kcy;&amp;acy;&amp;rcy;&amp;tcy;&amp;icy;&amp;ncy;&amp;kcy;&amp;icy; &amp;pcy;&amp;ocy; &amp;zcy;&amp;acy;&amp;pcy;&amp;rcy;&amp;ocy;&amp;scy;&amp;ucy;  subne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63" y="4245997"/>
            <a:ext cx="2693490" cy="17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&amp;Kcy;&amp;acy;&amp;rcy;&amp;tcy;&amp;icy;&amp;ncy;&amp;kcy;&amp;icy; &amp;pcy;&amp;ocy; &amp;zcy;&amp;acy;&amp;pcy;&amp;rcy;&amp;ocy;&amp;scy;&amp;ucy; hos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553" y="3317752"/>
            <a:ext cx="1444280" cy="144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&amp;Kcy;&amp;acy;&amp;rcy;&amp;tcy;&amp;icy;&amp;ncy;&amp;kcy;&amp;icy; &amp;pcy;&amp;ocy; &amp;zcy;&amp;acy;&amp;pcy;&amp;rcy;&amp;ocy;&amp;scy;&amp;ucy; network printer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131" y="4694462"/>
            <a:ext cx="1523992" cy="152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048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8891" y="129363"/>
            <a:ext cx="12166256" cy="6001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300" dirty="0">
                <a:solidFill>
                  <a:schemeClr val="bg1"/>
                </a:solidFill>
                <a:latin typeface="+mj-lt"/>
              </a:rPr>
              <a:t>Обсуждение: создание схемы подсетей для нового офиса</a:t>
            </a:r>
            <a:endParaRPr lang="en-US" sz="3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Content Placeholder 2" descr="&quot;&quot;"/>
          <p:cNvSpPr txBox="1">
            <a:spLocks/>
          </p:cNvSpPr>
          <p:nvPr/>
        </p:nvSpPr>
        <p:spPr>
          <a:xfrm>
            <a:off x="278891" y="1130406"/>
            <a:ext cx="7169815" cy="4386262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 indent="-360000"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потребуется подсетей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68300" lvl="0" indent="-368300"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потребуется бит, чтобы создать данное количество подсетей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indent="-360000"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потребуется устройств в каждой сети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58775" lvl="0" indent="-358775"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потребуется бит, чтобы обеспечить данное количество хостов в каждой подсети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58775" lvl="0" indent="-358775"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Какая рекомендуемая маска подсети удовлетворит данным требованиям?</a:t>
            </a: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 descr="&quot;&quot;"/>
          <p:cNvSpPr txBox="1"/>
          <p:nvPr/>
        </p:nvSpPr>
        <p:spPr>
          <a:xfrm>
            <a:off x="10476370" y="3591180"/>
            <a:ext cx="1313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15</a:t>
            </a:r>
            <a:r>
              <a:rPr lang="en-CA" sz="2000" b="1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минут</a:t>
            </a:r>
            <a:endParaRPr lang="en-CA" sz="2000" b="1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&amp;Kcy;&amp;acy;&amp;rcy;&amp;tcy;&amp;icy;&amp;ncy;&amp;kcy;&amp;icy; &amp;pcy;&amp;ocy; &amp;zcy;&amp;acy;&amp;pcy;&amp;rcy;&amp;ocy;&amp;scy;&amp;ucy; watch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852" y="1510617"/>
            <a:ext cx="2772148" cy="277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&amp;Kcy;&amp;acy;&amp;rcy;&amp;tcy;&amp;icy;&amp;ncy;&amp;kcy;&amp;icy; &amp;pcy;&amp;ocy; &amp;zcy;&amp;acy;&amp;pcy;&amp;rcy;&amp;ocy;&amp;scy;&amp;ucy; branch offic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77" y="3856383"/>
            <a:ext cx="2938007" cy="293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&amp;Kcy;&amp;acy;&amp;rcy;&amp;tcy;&amp;icy;&amp;ncy;&amp;kcy;&amp;icy; &amp;pcy;&amp;ocy; &amp;zcy;&amp;acy;&amp;pcy;&amp;rcy;&amp;ocy;&amp;scy;&amp;ucy; red tape 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386" y="4444151"/>
            <a:ext cx="1805209" cy="134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&amp;Kcy;&amp;acy;&amp;rcy;&amp;tcy;&amp;icy;&amp;ncy;&amp;kcy;&amp;icy; &amp;pcy;&amp;ocy; &amp;zcy;&amp;acy;&amp;pcy;&amp;rcy;&amp;ocy;&amp;scy;&amp;ucy; &amp;vcy;&amp;ocy;&amp;pcy;&amp;rcy;&amp;ocy;&amp;scy;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542" y="3706808"/>
            <a:ext cx="983311" cy="9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&amp;Kcy;&amp;acy;&amp;rcy;&amp;tcy;&amp;icy;&amp;ncy;&amp;kcy;&amp;icy; &amp;pcy;&amp;ocy; &amp;zcy;&amp;acy;&amp;pcy;&amp;rcy;&amp;ocy;&amp;scy;&amp;ucy; &amp;vcy;&amp;ocy;&amp;pcy;&amp;rcy;&amp;ocy;&amp;scy;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6" y="4547143"/>
            <a:ext cx="770168" cy="77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&amp;Kcy;&amp;acy;&amp;rcy;&amp;tcy;&amp;icy;&amp;ncy;&amp;kcy;&amp;icy; &amp;pcy;&amp;ocy; &amp;zcy;&amp;acy;&amp;pcy;&amp;rcy;&amp;ocy;&amp;scy;&amp;ucy; &amp;vcy;&amp;ocy;&amp;pcy;&amp;rcy;&amp;ocy;&amp;scy;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93" y="5386155"/>
            <a:ext cx="983311" cy="9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110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Прямая соединительная линия 82"/>
          <p:cNvCxnSpPr/>
          <p:nvPr/>
        </p:nvCxnSpPr>
        <p:spPr>
          <a:xfrm flipH="1">
            <a:off x="7807753" y="4943867"/>
            <a:ext cx="2751" cy="1253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9778" y="87816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Работа с файлами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CSV</a:t>
            </a:r>
          </a:p>
        </p:txBody>
      </p:sp>
      <p:graphicFrame>
        <p:nvGraphicFramePr>
          <p:cNvPr id="13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920789"/>
              </p:ext>
            </p:extLst>
          </p:nvPr>
        </p:nvGraphicFramePr>
        <p:xfrm>
          <a:off x="448949" y="5202976"/>
          <a:ext cx="6473286" cy="1512149"/>
        </p:xfrm>
        <a:graphic>
          <a:graphicData uri="http://schemas.openxmlformats.org/drawingml/2006/table">
            <a:tbl>
              <a:tblPr firstRow="1" bandRow="1"/>
              <a:tblGrid>
                <a:gridCol w="32846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86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89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Сеть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C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Диапазон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62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192.168.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00010000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.00000000/24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CD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192.168.16.0 - 192.168.16.255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CD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1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192.168.</a:t>
                      </a: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00010001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.00000000/24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CD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192.168.17.0 - 192.168.17.255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CD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18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192.168.</a:t>
                      </a: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00010000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.00000000/23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CD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192.168.16.0 - 192.168.17.255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CD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6684056" y="1118844"/>
            <a:ext cx="5050744" cy="1595125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Суперсети</a:t>
            </a: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объединяют несколько небольших сетей в более крупную сеть</a:t>
            </a:r>
          </a:p>
          <a:p>
            <a:pPr lvl="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Сети, которые Вы объединяете должны быть смежными</a:t>
            </a:r>
          </a:p>
          <a:p>
            <a:pPr lvl="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таблице приведен пример объединения двух сетей класса C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81" name="Группа 7180"/>
          <p:cNvGrpSpPr/>
          <p:nvPr/>
        </p:nvGrpSpPr>
        <p:grpSpPr>
          <a:xfrm>
            <a:off x="174168" y="979124"/>
            <a:ext cx="6714235" cy="4133704"/>
            <a:chOff x="-2168710" y="2643956"/>
            <a:chExt cx="6714235" cy="4133704"/>
          </a:xfrm>
        </p:grpSpPr>
        <p:sp>
          <p:nvSpPr>
            <p:cNvPr id="2" name="Облако 1"/>
            <p:cNvSpPr/>
            <p:nvPr/>
          </p:nvSpPr>
          <p:spPr>
            <a:xfrm rot="373074">
              <a:off x="2444916" y="2682918"/>
              <a:ext cx="1658353" cy="1194199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-1645935" y="3346299"/>
              <a:ext cx="600406" cy="601831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-1975131" y="4462497"/>
              <a:ext cx="600406" cy="601831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-1598578" y="5918616"/>
              <a:ext cx="600406" cy="60183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-355263" y="2643956"/>
              <a:ext cx="600406" cy="601831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2333961" y="5547391"/>
              <a:ext cx="600406" cy="601831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874210" y="6012585"/>
              <a:ext cx="600406" cy="601831"/>
            </a:xfrm>
            <a:prstGeom prst="rect">
              <a:avLst/>
            </a:prstGeom>
          </p:spPr>
        </p:pic>
        <p:cxnSp>
          <p:nvCxnSpPr>
            <p:cNvPr id="4" name="Прямая соединительная линия 3"/>
            <p:cNvCxnSpPr/>
            <p:nvPr/>
          </p:nvCxnSpPr>
          <p:spPr>
            <a:xfrm flipH="1">
              <a:off x="2353586" y="3281911"/>
              <a:ext cx="201605" cy="12855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689208" y="4676071"/>
              <a:ext cx="146915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H="1" flipV="1">
              <a:off x="337846" y="3250754"/>
              <a:ext cx="154777" cy="14253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H="1" flipV="1">
              <a:off x="-983866" y="3852584"/>
              <a:ext cx="1494911" cy="82855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>
              <a:off x="-1137818" y="4676071"/>
              <a:ext cx="1630441" cy="32933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-879242" y="4744155"/>
              <a:ext cx="1371013" cy="15451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>
              <a:endCxn id="29" idx="0"/>
            </p:cNvCxnSpPr>
            <p:nvPr/>
          </p:nvCxnSpPr>
          <p:spPr>
            <a:xfrm>
              <a:off x="566770" y="4512687"/>
              <a:ext cx="5662" cy="15121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757342" y="4823210"/>
              <a:ext cx="1317161" cy="12091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6" name="Picture 62" descr="Router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51" y="4429228"/>
              <a:ext cx="717944" cy="503821"/>
            </a:xfrm>
            <a:prstGeom prst="rect">
              <a:avLst/>
            </a:prstGeom>
            <a:noFill/>
          </p:spPr>
        </p:pic>
        <p:pic>
          <p:nvPicPr>
            <p:cNvPr id="17" name="Picture 62" descr="Router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6188" y="3780363"/>
              <a:ext cx="623691" cy="437678"/>
            </a:xfrm>
            <a:prstGeom prst="rect">
              <a:avLst/>
            </a:prstGeom>
            <a:noFill/>
          </p:spPr>
        </p:pic>
        <p:pic>
          <p:nvPicPr>
            <p:cNvPr id="19" name="Picture 62" descr="Router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6991" y="4771084"/>
              <a:ext cx="623691" cy="437678"/>
            </a:xfrm>
            <a:prstGeom prst="rect">
              <a:avLst/>
            </a:prstGeom>
            <a:noFill/>
          </p:spPr>
        </p:pic>
        <p:pic>
          <p:nvPicPr>
            <p:cNvPr id="21" name="Picture 62" descr="Router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17892" y="5879245"/>
              <a:ext cx="623691" cy="437678"/>
            </a:xfrm>
            <a:prstGeom prst="rect">
              <a:avLst/>
            </a:prstGeom>
            <a:noFill/>
          </p:spPr>
        </p:pic>
        <p:pic>
          <p:nvPicPr>
            <p:cNvPr id="23" name="Picture 62" descr="Router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1" y="3136073"/>
              <a:ext cx="623691" cy="437678"/>
            </a:xfrm>
            <a:prstGeom prst="rect">
              <a:avLst/>
            </a:prstGeom>
            <a:noFill/>
          </p:spPr>
        </p:pic>
        <p:pic>
          <p:nvPicPr>
            <p:cNvPr id="24" name="Picture 62" descr="Router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386" y="4424161"/>
              <a:ext cx="717944" cy="503821"/>
            </a:xfrm>
            <a:prstGeom prst="rect">
              <a:avLst/>
            </a:prstGeom>
            <a:noFill/>
          </p:spPr>
        </p:pic>
        <p:pic>
          <p:nvPicPr>
            <p:cNvPr id="25" name="Picture 62" descr="Router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358" y="3178472"/>
              <a:ext cx="717944" cy="503821"/>
            </a:xfrm>
            <a:prstGeom prst="rect">
              <a:avLst/>
            </a:prstGeom>
            <a:noFill/>
          </p:spPr>
        </p:pic>
        <p:pic>
          <p:nvPicPr>
            <p:cNvPr id="27" name="Picture 62" descr="Router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6321" y="5688662"/>
              <a:ext cx="623691" cy="437678"/>
            </a:xfrm>
            <a:prstGeom prst="rect">
              <a:avLst/>
            </a:prstGeom>
            <a:noFill/>
          </p:spPr>
        </p:pic>
        <p:pic>
          <p:nvPicPr>
            <p:cNvPr id="29" name="Picture 62" descr="Router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586" y="6024844"/>
              <a:ext cx="623691" cy="437678"/>
            </a:xfrm>
            <a:prstGeom prst="rect">
              <a:avLst/>
            </a:prstGeom>
            <a:noFill/>
          </p:spPr>
        </p:pic>
        <p:sp>
          <p:nvSpPr>
            <p:cNvPr id="7179" name="TextBox 7178"/>
            <p:cNvSpPr txBox="1"/>
            <p:nvPr/>
          </p:nvSpPr>
          <p:spPr>
            <a:xfrm>
              <a:off x="-766684" y="3170692"/>
              <a:ext cx="16013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Клиент 1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-1956577" y="3969157"/>
              <a:ext cx="16013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Клиент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-2168710" y="5109301"/>
              <a:ext cx="16013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Клиент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-1165515" y="6421318"/>
              <a:ext cx="16013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Клиент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0586" y="6500661"/>
              <a:ext cx="16013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Клиент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913027" y="6126340"/>
              <a:ext cx="16013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Клиент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34929" y="4943328"/>
              <a:ext cx="16013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ISP-1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73189" y="4180448"/>
              <a:ext cx="16013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ISP-2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0" name="Звезда: 6 точек 7179"/>
            <p:cNvSpPr/>
            <p:nvPr/>
          </p:nvSpPr>
          <p:spPr>
            <a:xfrm>
              <a:off x="960268" y="4273360"/>
              <a:ext cx="764892" cy="836796"/>
            </a:xfrm>
            <a:prstGeom prst="star6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053487" y="4456549"/>
              <a:ext cx="6068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Ваш 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ISP</a:t>
              </a:r>
              <a:endPara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944211" y="3131736"/>
              <a:ext cx="16013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Интернет</a:t>
              </a:r>
            </a:p>
          </p:txBody>
        </p:sp>
      </p:grpSp>
      <p:sp>
        <p:nvSpPr>
          <p:cNvPr id="65" name="Облако 64"/>
          <p:cNvSpPr/>
          <p:nvPr/>
        </p:nvSpPr>
        <p:spPr>
          <a:xfrm rot="373074">
            <a:off x="9930373" y="2520423"/>
            <a:ext cx="1658353" cy="1194199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H="1">
            <a:off x="9768475" y="3603933"/>
            <a:ext cx="394023" cy="10008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9" name="Picture 62" descr="Route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929622" y="3253382"/>
            <a:ext cx="717944" cy="503821"/>
          </a:xfrm>
          <a:prstGeom prst="rect">
            <a:avLst/>
          </a:prstGeom>
          <a:noFill/>
        </p:spPr>
      </p:pic>
      <p:sp>
        <p:nvSpPr>
          <p:cNvPr id="72" name="TextBox 71"/>
          <p:cNvSpPr txBox="1"/>
          <p:nvPr/>
        </p:nvSpPr>
        <p:spPr>
          <a:xfrm>
            <a:off x="10444824" y="2884049"/>
            <a:ext cx="1601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Интернет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7994015" y="3622067"/>
            <a:ext cx="1587811" cy="8718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Звезда: 6 точек 69"/>
          <p:cNvSpPr/>
          <p:nvPr/>
        </p:nvSpPr>
        <p:spPr>
          <a:xfrm>
            <a:off x="8258741" y="3507781"/>
            <a:ext cx="1060993" cy="1204268"/>
          </a:xfrm>
          <a:prstGeom prst="star6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8458263" y="3818203"/>
            <a:ext cx="60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62" descr="Route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40797" y="3352022"/>
            <a:ext cx="717944" cy="503821"/>
          </a:xfrm>
          <a:prstGeom prst="rect">
            <a:avLst/>
          </a:prstGeom>
          <a:noFill/>
        </p:spPr>
      </p:pic>
      <p:pic>
        <p:nvPicPr>
          <p:cNvPr id="68" name="Picture 62" descr="Route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344709" y="4199614"/>
            <a:ext cx="717944" cy="503821"/>
          </a:xfrm>
          <a:prstGeom prst="rect">
            <a:avLst/>
          </a:prstGeom>
          <a:noFill/>
        </p:spPr>
      </p:pic>
      <p:cxnSp>
        <p:nvCxnSpPr>
          <p:cNvPr id="79" name="Прямая соединительная линия 78"/>
          <p:cNvCxnSpPr/>
          <p:nvPr/>
        </p:nvCxnSpPr>
        <p:spPr>
          <a:xfrm flipH="1">
            <a:off x="7807366" y="3859567"/>
            <a:ext cx="2751" cy="1253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1" name="Picture 62" descr="Route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495520" y="4799136"/>
            <a:ext cx="623691" cy="437678"/>
          </a:xfrm>
          <a:prstGeom prst="rect">
            <a:avLst/>
          </a:prstGeom>
          <a:noFill/>
        </p:spPr>
      </p:pic>
      <p:sp>
        <p:nvSpPr>
          <p:cNvPr id="7189" name="Шестиугольник 7188"/>
          <p:cNvSpPr/>
          <p:nvPr/>
        </p:nvSpPr>
        <p:spPr>
          <a:xfrm>
            <a:off x="7110770" y="5542054"/>
            <a:ext cx="1393190" cy="1133475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Клиенты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389891" y="3835604"/>
            <a:ext cx="1601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ISP-1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928151" y="3072724"/>
            <a:ext cx="1601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ISP-2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90" name="TextBox 7189"/>
          <p:cNvSpPr txBox="1"/>
          <p:nvPr/>
        </p:nvSpPr>
        <p:spPr>
          <a:xfrm>
            <a:off x="9929622" y="5112828"/>
            <a:ext cx="1281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ПОСЛЕ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04550" y="3063095"/>
            <a:ext cx="1281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</a:p>
        </p:txBody>
      </p:sp>
    </p:spTree>
    <p:extLst>
      <p:ext uri="{BB962C8B-B14F-4D97-AF65-F5344CB8AC3E}">
        <p14:creationId xmlns:p14="http://schemas.microsoft.com/office/powerpoint/2010/main" val="1320658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957" y="97971"/>
            <a:ext cx="11698514" cy="6001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300" dirty="0">
                <a:solidFill>
                  <a:schemeClr val="bg1"/>
                </a:solidFill>
                <a:latin typeface="+mj-lt"/>
              </a:rPr>
              <a:t>Занятие 4. Настройка </a:t>
            </a:r>
            <a:r>
              <a:rPr lang="en-US" sz="3300" dirty="0">
                <a:solidFill>
                  <a:schemeClr val="bg1"/>
                </a:solidFill>
                <a:latin typeface="+mj-lt"/>
              </a:rPr>
              <a:t>IPv4 </a:t>
            </a:r>
            <a:r>
              <a:rPr lang="ru-RU" sz="3300" dirty="0">
                <a:solidFill>
                  <a:schemeClr val="bg1"/>
                </a:solidFill>
                <a:latin typeface="+mj-lt"/>
              </a:rPr>
              <a:t>и устранение неисправностей</a:t>
            </a:r>
            <a:endParaRPr lang="en-US" sz="3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2424" y="1439184"/>
            <a:ext cx="7773988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56957" y="1163636"/>
            <a:ext cx="8119156" cy="51473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IPv4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-адреса вручную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Автоматическая настройка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IPv4 
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Windows PowerShell Cmdlets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устранения неполадок с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IPv4
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Инструменты устранения неполадок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IPv4 
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Процесс устранения неполадок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IPv4 
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Что такое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Microsoft Message Analyzer?
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Демонстрация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 перехватывать и анализировать сетевой трафик с помощью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icrosoft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Message Analyzer</a:t>
            </a:r>
          </a:p>
        </p:txBody>
      </p:sp>
    </p:spTree>
    <p:extLst>
      <p:ext uri="{BB962C8B-B14F-4D97-AF65-F5344CB8AC3E}">
        <p14:creationId xmlns:p14="http://schemas.microsoft.com/office/powerpoint/2010/main" val="703277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825" y="49964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Настройка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IPv4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-адреса вручную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66" y="999680"/>
            <a:ext cx="5083959" cy="5706099"/>
          </a:xfrm>
          <a:prstGeom prst="rect">
            <a:avLst/>
          </a:prstGeom>
        </p:spPr>
      </p:pic>
      <p:grpSp>
        <p:nvGrpSpPr>
          <p:cNvPr id="17" name="Group 6"/>
          <p:cNvGrpSpPr/>
          <p:nvPr/>
        </p:nvGrpSpPr>
        <p:grpSpPr>
          <a:xfrm>
            <a:off x="5827858" y="4249015"/>
            <a:ext cx="6071577" cy="1319006"/>
            <a:chOff x="582294" y="1214885"/>
            <a:chExt cx="7674293" cy="1319006"/>
          </a:xfrm>
        </p:grpSpPr>
        <p:sp>
          <p:nvSpPr>
            <p:cNvPr id="19" name="example 1 title" descr="&quot;&quot;"/>
            <p:cNvSpPr txBox="1"/>
            <p:nvPr/>
          </p:nvSpPr>
          <p:spPr>
            <a:xfrm>
              <a:off x="582294" y="1214885"/>
              <a:ext cx="70658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Пример использования команды </a:t>
              </a:r>
              <a:r>
                <a:rPr lang="en-CA" b="0" dirty="0" err="1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netsh</a:t>
              </a:r>
              <a:r>
                <a:rPr lang="ru-RU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:</a:t>
              </a:r>
              <a:endParaRPr lang="en-CA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1st code box" descr="&quot;&quot;"/>
            <p:cNvSpPr txBox="1"/>
            <p:nvPr/>
          </p:nvSpPr>
          <p:spPr>
            <a:xfrm>
              <a:off x="582294" y="1702894"/>
              <a:ext cx="7674293" cy="83099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10800000" scaled="1"/>
              <a:tileRect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CA" sz="1600" b="1" err="1">
                  <a:solidFill>
                    <a:schemeClr val="bg1"/>
                  </a:solidFill>
                  <a:latin typeface="Lucida Sans Typewriter" pitchFamily="49" charset="0"/>
                  <a:ea typeface="Segoe UI" pitchFamily="34" charset="0"/>
                  <a:cs typeface="Segoe UI" pitchFamily="34" charset="0"/>
                </a:rPr>
                <a:t>Netsh</a:t>
              </a:r>
              <a:r>
                <a:rPr lang="en-CA" sz="1600" b="1" dirty="0">
                  <a:solidFill>
                    <a:schemeClr val="bg1"/>
                  </a:solidFill>
                  <a:latin typeface="Lucida Sans Typewriter" pitchFamily="49" charset="0"/>
                  <a:ea typeface="Segoe UI" pitchFamily="34" charset="0"/>
                  <a:cs typeface="Segoe UI" pitchFamily="34" charset="0"/>
                </a:rPr>
                <a:t> interface ipv4 set address name="Local Area Connection" source=static </a:t>
              </a:r>
              <a:r>
                <a:rPr lang="en-CA" sz="1600" b="1" dirty="0" err="1">
                  <a:solidFill>
                    <a:schemeClr val="bg1"/>
                  </a:solidFill>
                  <a:latin typeface="Lucida Sans Typewriter" pitchFamily="49" charset="0"/>
                  <a:ea typeface="Segoe UI" pitchFamily="34" charset="0"/>
                  <a:cs typeface="Segoe UI" pitchFamily="34" charset="0"/>
                </a:rPr>
                <a:t>addr</a:t>
              </a:r>
              <a:r>
                <a:rPr lang="en-CA" sz="1600" b="1" dirty="0">
                  <a:solidFill>
                    <a:schemeClr val="bg1"/>
                  </a:solidFill>
                  <a:latin typeface="Lucida Sans Typewriter" pitchFamily="49" charset="0"/>
                  <a:ea typeface="Segoe UI" pitchFamily="34" charset="0"/>
                  <a:cs typeface="Segoe UI" pitchFamily="34" charset="0"/>
                </a:rPr>
                <a:t>=10.10.0.10 mask=255.255.255.0 gateway=10.10.0.1</a:t>
              </a:r>
            </a:p>
          </p:txBody>
        </p:sp>
      </p:grpSp>
      <p:grpSp>
        <p:nvGrpSpPr>
          <p:cNvPr id="21" name="Group 9"/>
          <p:cNvGrpSpPr/>
          <p:nvPr/>
        </p:nvGrpSpPr>
        <p:grpSpPr>
          <a:xfrm>
            <a:off x="5763894" y="1422252"/>
            <a:ext cx="6199506" cy="2509189"/>
            <a:chOff x="582294" y="3017228"/>
            <a:chExt cx="7835992" cy="2509189"/>
          </a:xfrm>
        </p:grpSpPr>
        <p:sp>
          <p:nvSpPr>
            <p:cNvPr id="22" name="example 2 title" descr="&quot;&quot;"/>
            <p:cNvSpPr txBox="1"/>
            <p:nvPr/>
          </p:nvSpPr>
          <p:spPr>
            <a:xfrm>
              <a:off x="582294" y="3017228"/>
              <a:ext cx="7835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Пример использования </a:t>
              </a:r>
              <a:r>
                <a:rPr lang="en-CA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Windows PowerShell cmdlets:</a:t>
              </a:r>
            </a:p>
          </p:txBody>
        </p:sp>
        <p:sp>
          <p:nvSpPr>
            <p:cNvPr id="23" name="3rd code box" descr="&quot;&quot;"/>
            <p:cNvSpPr txBox="1"/>
            <p:nvPr/>
          </p:nvSpPr>
          <p:spPr>
            <a:xfrm>
              <a:off x="582294" y="4664643"/>
              <a:ext cx="7721600" cy="86177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10800000" scaled="1"/>
              <a:tileRect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CA" sz="1600" b="1">
                  <a:solidFill>
                    <a:schemeClr val="bg1"/>
                  </a:solidFill>
                  <a:latin typeface="Lucida Sans Typewriter" pitchFamily="49" charset="0"/>
                  <a:ea typeface="Segoe UI" pitchFamily="34" charset="0"/>
                  <a:cs typeface="Segoe UI" pitchFamily="34" charset="0"/>
                </a:rPr>
                <a:t>Set-</a:t>
              </a:r>
              <a:r>
                <a:rPr lang="en-CA" sz="1600" b="1" err="1">
                  <a:solidFill>
                    <a:schemeClr val="bg1"/>
                  </a:solidFill>
                  <a:latin typeface="Lucida Sans Typewriter" pitchFamily="49" charset="0"/>
                  <a:ea typeface="Segoe UI" pitchFamily="34" charset="0"/>
                  <a:cs typeface="Segoe UI" pitchFamily="34" charset="0"/>
                </a:rPr>
                <a:t>DNSClientServerAddresses</a:t>
              </a:r>
              <a:r>
                <a:rPr lang="en-CA" sz="1600" b="1">
                  <a:solidFill>
                    <a:schemeClr val="bg1"/>
                  </a:solidFill>
                  <a:latin typeface="Lucida Sans Typewriter" pitchFamily="49" charset="0"/>
                  <a:ea typeface="Segoe UI" pitchFamily="34" charset="0"/>
                  <a:cs typeface="Segoe UI" pitchFamily="34" charset="0"/>
                </a:rPr>
                <a:t> –</a:t>
              </a:r>
              <a:r>
                <a:rPr lang="en-CA" sz="1600" b="1" err="1">
                  <a:solidFill>
                    <a:schemeClr val="bg1"/>
                  </a:solidFill>
                  <a:latin typeface="Lucida Sans Typewriter" pitchFamily="49" charset="0"/>
                  <a:ea typeface="Segoe UI" pitchFamily="34" charset="0"/>
                  <a:cs typeface="Segoe UI" pitchFamily="34" charset="0"/>
                </a:rPr>
                <a:t>InterfaceAlias</a:t>
              </a:r>
              <a:r>
                <a:rPr lang="en-CA" sz="1600" b="1">
                  <a:solidFill>
                    <a:schemeClr val="bg1"/>
                  </a:solidFill>
                  <a:latin typeface="Lucida Sans Typewriter" pitchFamily="49" charset="0"/>
                  <a:ea typeface="Segoe UI" pitchFamily="34" charset="0"/>
                  <a:cs typeface="Segoe UI" pitchFamily="34" charset="0"/>
                </a:rPr>
                <a:t> “Local Area Connection” </a:t>
              </a:r>
            </a:p>
            <a:p>
              <a:pPr algn="ctr"/>
              <a:r>
                <a:rPr lang="en-CA" sz="1600" b="1">
                  <a:solidFill>
                    <a:schemeClr val="bg1"/>
                  </a:solidFill>
                  <a:latin typeface="Lucida Sans Typewriter" pitchFamily="49" charset="0"/>
                  <a:ea typeface="Segoe UI" pitchFamily="34" charset="0"/>
                  <a:cs typeface="Segoe UI" pitchFamily="34" charset="0"/>
                </a:rPr>
                <a:t>–</a:t>
              </a:r>
              <a:r>
                <a:rPr lang="en-CA" sz="1600" b="1" err="1">
                  <a:solidFill>
                    <a:schemeClr val="bg1"/>
                  </a:solidFill>
                  <a:latin typeface="Lucida Sans Typewriter" pitchFamily="49" charset="0"/>
                  <a:ea typeface="Segoe UI" pitchFamily="34" charset="0"/>
                  <a:cs typeface="Segoe UI" pitchFamily="34" charset="0"/>
                </a:rPr>
                <a:t>ServerAddresses</a:t>
              </a:r>
              <a:r>
                <a:rPr lang="en-CA" sz="1600" b="1">
                  <a:solidFill>
                    <a:schemeClr val="bg1"/>
                  </a:solidFill>
                  <a:latin typeface="Lucida Sans Typewriter" pitchFamily="49" charset="0"/>
                  <a:ea typeface="Segoe UI" pitchFamily="34" charset="0"/>
                  <a:cs typeface="Segoe UI" pitchFamily="34" charset="0"/>
                </a:rPr>
                <a:t> 10.12.0.1,10.12.0.2</a:t>
              </a:r>
            </a:p>
          </p:txBody>
        </p:sp>
        <p:sp>
          <p:nvSpPr>
            <p:cNvPr id="24" name="2nd code box" descr="&quot;&quot;"/>
            <p:cNvSpPr txBox="1"/>
            <p:nvPr/>
          </p:nvSpPr>
          <p:spPr>
            <a:xfrm>
              <a:off x="582294" y="3485295"/>
              <a:ext cx="7721600" cy="86177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10800000" scaled="1"/>
              <a:tileRect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Lucida Sans Typewriter" pitchFamily="49" charset="0"/>
                  <a:ea typeface="Segoe UI" pitchFamily="34" charset="0"/>
                  <a:cs typeface="Segoe UI" pitchFamily="34" charset="0"/>
                </a:rPr>
                <a:t>New-</a:t>
              </a:r>
              <a:r>
                <a:rPr lang="en-CA" sz="1600" b="1" dirty="0" err="1">
                  <a:solidFill>
                    <a:schemeClr val="bg1"/>
                  </a:solidFill>
                  <a:latin typeface="Lucida Sans Typewriter" pitchFamily="49" charset="0"/>
                  <a:ea typeface="Segoe UI" pitchFamily="34" charset="0"/>
                  <a:cs typeface="Segoe UI" pitchFamily="34" charset="0"/>
                </a:rPr>
                <a:t>NetIPAddress</a:t>
              </a:r>
              <a:r>
                <a:rPr lang="en-CA" sz="1600" b="1" dirty="0">
                  <a:solidFill>
                    <a:schemeClr val="bg1"/>
                  </a:solidFill>
                  <a:latin typeface="Lucida Sans Typewriter" pitchFamily="49" charset="0"/>
                  <a:ea typeface="Segoe UI" pitchFamily="34" charset="0"/>
                  <a:cs typeface="Segoe UI" pitchFamily="34" charset="0"/>
                </a:rPr>
                <a:t> –</a:t>
              </a:r>
              <a:r>
                <a:rPr lang="en-CA" sz="1600" b="1" dirty="0" err="1">
                  <a:solidFill>
                    <a:schemeClr val="bg1"/>
                  </a:solidFill>
                  <a:latin typeface="Lucida Sans Typewriter" pitchFamily="49" charset="0"/>
                  <a:ea typeface="Segoe UI" pitchFamily="34" charset="0"/>
                  <a:cs typeface="Segoe UI" pitchFamily="34" charset="0"/>
                </a:rPr>
                <a:t>InterfaceAlias</a:t>
              </a:r>
              <a:r>
                <a:rPr lang="en-CA" sz="1600" b="1" dirty="0">
                  <a:solidFill>
                    <a:schemeClr val="bg1"/>
                  </a:solidFill>
                  <a:latin typeface="Lucida Sans Typewriter" pitchFamily="49" charset="0"/>
                  <a:ea typeface="Segoe UI" pitchFamily="34" charset="0"/>
                  <a:cs typeface="Segoe UI" pitchFamily="34" charset="0"/>
                </a:rPr>
                <a:t> “Local Area Connection” –</a:t>
              </a:r>
              <a:r>
                <a:rPr lang="en-CA" sz="1600" b="1" dirty="0" err="1">
                  <a:solidFill>
                    <a:schemeClr val="bg1"/>
                  </a:solidFill>
                  <a:latin typeface="Lucida Sans Typewriter" pitchFamily="49" charset="0"/>
                  <a:ea typeface="Segoe UI" pitchFamily="34" charset="0"/>
                  <a:cs typeface="Segoe UI" pitchFamily="34" charset="0"/>
                </a:rPr>
                <a:t>IPAddress</a:t>
              </a:r>
              <a:r>
                <a:rPr lang="en-CA" sz="1600" b="1" dirty="0">
                  <a:solidFill>
                    <a:schemeClr val="bg1"/>
                  </a:solidFill>
                  <a:latin typeface="Lucida Sans Typewriter" pitchFamily="49" charset="0"/>
                  <a:ea typeface="Segoe UI" pitchFamily="34" charset="0"/>
                  <a:cs typeface="Segoe UI" pitchFamily="34" charset="0"/>
                </a:rPr>
                <a:t> 10.10.0.10 </a:t>
              </a:r>
            </a:p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Lucida Sans Typewriter" pitchFamily="49" charset="0"/>
                  <a:ea typeface="Segoe UI" pitchFamily="34" charset="0"/>
                  <a:cs typeface="Segoe UI" pitchFamily="34" charset="0"/>
                </a:rPr>
                <a:t>‑</a:t>
              </a:r>
              <a:r>
                <a:rPr lang="en-CA" sz="1600" b="1" dirty="0" err="1">
                  <a:solidFill>
                    <a:schemeClr val="bg1"/>
                  </a:solidFill>
                  <a:latin typeface="Lucida Sans Typewriter" pitchFamily="49" charset="0"/>
                  <a:ea typeface="Segoe UI" pitchFamily="34" charset="0"/>
                  <a:cs typeface="Segoe UI" pitchFamily="34" charset="0"/>
                </a:rPr>
                <a:t>PrefixLength</a:t>
              </a:r>
              <a:r>
                <a:rPr lang="en-CA" sz="1600" b="1" dirty="0">
                  <a:solidFill>
                    <a:schemeClr val="bg1"/>
                  </a:solidFill>
                  <a:latin typeface="Lucida Sans Typewriter" pitchFamily="49" charset="0"/>
                  <a:ea typeface="Segoe UI" pitchFamily="34" charset="0"/>
                  <a:cs typeface="Segoe UI" pitchFamily="34" charset="0"/>
                </a:rPr>
                <a:t> 24 –</a:t>
              </a:r>
              <a:r>
                <a:rPr lang="en-CA" sz="1600" b="1" dirty="0" err="1">
                  <a:solidFill>
                    <a:schemeClr val="bg1"/>
                  </a:solidFill>
                  <a:latin typeface="Lucida Sans Typewriter" pitchFamily="49" charset="0"/>
                  <a:ea typeface="Segoe UI" pitchFamily="34" charset="0"/>
                  <a:cs typeface="Segoe UI" pitchFamily="34" charset="0"/>
                </a:rPr>
                <a:t>DefaultGateway</a:t>
              </a:r>
              <a:r>
                <a:rPr lang="en-CA" sz="1600" b="1" dirty="0">
                  <a:solidFill>
                    <a:schemeClr val="bg1"/>
                  </a:solidFill>
                  <a:latin typeface="Lucida Sans Typewriter" pitchFamily="49" charset="0"/>
                  <a:ea typeface="Segoe UI" pitchFamily="34" charset="0"/>
                  <a:cs typeface="Segoe UI" pitchFamily="34" charset="0"/>
                </a:rPr>
                <a:t> 10.10.0.1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9246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893" y="88223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Автоматическая настройка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IPv4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5775438" y="4615709"/>
            <a:ext cx="6123809" cy="14612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chemeClr val="hlink"/>
              </a:buClr>
              <a:buSzPct val="9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69863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854075" indent="-173038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chemeClr val="bg2"/>
              </a:buClr>
              <a:buSzPct val="8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254125" indent="-165100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Font typeface="Segoe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4pPr>
            <a:lvl5pPr marL="15446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ts val="600"/>
              </a:spcBef>
              <a:buClrTx/>
              <a:buSzTx/>
              <a:buNone/>
            </a:pPr>
            <a:r>
              <a:rPr lang="en-US" sz="1800" b="1" dirty="0">
                <a:solidFill>
                  <a:srgbClr val="000000"/>
                </a:solidFill>
                <a:latin typeface="Lucida Sans Typewriter" pitchFamily="49" charset="0"/>
                <a:cs typeface="Arial" charset="0"/>
              </a:rPr>
              <a:t>Set-</a:t>
            </a:r>
            <a:r>
              <a:rPr lang="en-US" sz="1800" b="1" dirty="0" err="1">
                <a:solidFill>
                  <a:srgbClr val="000000"/>
                </a:solidFill>
                <a:latin typeface="Lucida Sans Typewriter" pitchFamily="49" charset="0"/>
                <a:cs typeface="Arial" charset="0"/>
              </a:rPr>
              <a:t>NetIPInterface</a:t>
            </a:r>
            <a:r>
              <a:rPr lang="en-US" sz="1800" b="1" dirty="0">
                <a:solidFill>
                  <a:srgbClr val="000000"/>
                </a:solidFill>
                <a:latin typeface="Lucida Sans Typewriter" pitchFamily="49" charset="0"/>
                <a:cs typeface="Arial" charset="0"/>
              </a:rPr>
              <a:t> –</a:t>
            </a:r>
            <a:r>
              <a:rPr lang="en-US" sz="1800" b="1" dirty="0" err="1">
                <a:solidFill>
                  <a:srgbClr val="000000"/>
                </a:solidFill>
                <a:latin typeface="Lucida Sans Typewriter" pitchFamily="49" charset="0"/>
                <a:cs typeface="Arial" charset="0"/>
              </a:rPr>
              <a:t>InterfaceAlias</a:t>
            </a:r>
            <a:r>
              <a:rPr lang="en-US" sz="1800" b="1" dirty="0">
                <a:solidFill>
                  <a:srgbClr val="000000"/>
                </a:solidFill>
                <a:latin typeface="Lucida Sans Typewriter" pitchFamily="49" charset="0"/>
                <a:cs typeface="Arial" charset="0"/>
              </a:rPr>
              <a:t> "Local Area Connection" –</a:t>
            </a:r>
            <a:r>
              <a:rPr lang="en-US" sz="1800" b="1" dirty="0" err="1">
                <a:solidFill>
                  <a:srgbClr val="000000"/>
                </a:solidFill>
                <a:latin typeface="Lucida Sans Typewriter" pitchFamily="49" charset="0"/>
                <a:cs typeface="Arial" charset="0"/>
              </a:rPr>
              <a:t>Dhcp</a:t>
            </a:r>
            <a:r>
              <a:rPr lang="en-US" sz="1800" b="1" dirty="0">
                <a:solidFill>
                  <a:srgbClr val="000000"/>
                </a:solidFill>
                <a:latin typeface="Lucida Sans Typewriter" pitchFamily="49" charset="0"/>
                <a:cs typeface="Arial" charset="0"/>
              </a:rPr>
              <a:t> Enabled</a:t>
            </a:r>
          </a:p>
          <a:p>
            <a:pPr marL="0" lvl="0" indent="0" algn="ctr">
              <a:lnSpc>
                <a:spcPct val="110000"/>
              </a:lnSpc>
              <a:spcBef>
                <a:spcPts val="600"/>
              </a:spcBef>
              <a:buClrTx/>
              <a:buSzTx/>
              <a:buNone/>
            </a:pPr>
            <a:r>
              <a:rPr lang="en-US" sz="1800" b="1" dirty="0">
                <a:solidFill>
                  <a:srgbClr val="000000"/>
                </a:solidFill>
                <a:latin typeface="Lucida Sans Typewriter" pitchFamily="49" charset="0"/>
                <a:cs typeface="Arial" charset="0"/>
              </a:rPr>
              <a:t>Restart-</a:t>
            </a:r>
            <a:r>
              <a:rPr lang="en-US" sz="1800" b="1" dirty="0" err="1">
                <a:solidFill>
                  <a:srgbClr val="000000"/>
                </a:solidFill>
                <a:latin typeface="Lucida Sans Typewriter" pitchFamily="49" charset="0"/>
                <a:cs typeface="Arial" charset="0"/>
              </a:rPr>
              <a:t>NetAdapter</a:t>
            </a:r>
            <a:r>
              <a:rPr lang="en-US" sz="1800" b="1" dirty="0">
                <a:solidFill>
                  <a:srgbClr val="000000"/>
                </a:solidFill>
                <a:latin typeface="Lucida Sans Typewriter" pitchFamily="49" charset="0"/>
                <a:cs typeface="Arial" charset="0"/>
              </a:rPr>
              <a:t> –Name "Local Area Connection"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29" y="1181100"/>
            <a:ext cx="4755395" cy="5447636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5775438" y="1019556"/>
            <a:ext cx="6117357" cy="3512369"/>
            <a:chOff x="5886268" y="844627"/>
            <a:chExt cx="6117357" cy="351236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7908" y="844627"/>
              <a:ext cx="1150256" cy="118068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6268" y="1980479"/>
              <a:ext cx="1150256" cy="118068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9480" y="3176313"/>
              <a:ext cx="1150256" cy="1180683"/>
            </a:xfrm>
            <a:prstGeom prst="rect">
              <a:avLst/>
            </a:prstGeom>
          </p:spPr>
        </p:pic>
        <p:cxnSp>
          <p:nvCxnSpPr>
            <p:cNvPr id="6" name="Прямая со стрелкой 5"/>
            <p:cNvCxnSpPr/>
            <p:nvPr/>
          </p:nvCxnSpPr>
          <p:spPr>
            <a:xfrm flipH="1" flipV="1">
              <a:off x="7375162" y="1582524"/>
              <a:ext cx="1860605" cy="67756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H="1">
              <a:off x="7169643" y="2656468"/>
              <a:ext cx="2185374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flipH="1">
              <a:off x="7169643" y="3083439"/>
              <a:ext cx="2093122" cy="45489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H="1">
              <a:off x="10199714" y="2732463"/>
              <a:ext cx="97725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1" name="Picture 26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70AD4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40" y="2155311"/>
              <a:ext cx="705878" cy="928128"/>
            </a:xfrm>
            <a:prstGeom prst="rect">
              <a:avLst/>
            </a:prstGeom>
          </p:spPr>
        </p:pic>
        <p:pic>
          <p:nvPicPr>
            <p:cNvPr id="8" name="Picture 2" descr="File-Application_Serv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2765" y="2020720"/>
              <a:ext cx="960540" cy="1302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994503" y="1538093"/>
              <a:ext cx="16856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192.168.0.22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88254" y="2267482"/>
              <a:ext cx="16856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192.168.0.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28850" y="3376024"/>
              <a:ext cx="16856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192.168.0.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77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162614" y="3297154"/>
              <a:ext cx="16856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DHCP-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сервер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317947" y="3103606"/>
              <a:ext cx="168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База данных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IP-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адресов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374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744" y="81485"/>
            <a:ext cx="1119777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Обзор модуля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744" y="1155208"/>
            <a:ext cx="7496693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стека </a:t>
            </a:r>
            <a:r>
              <a:rPr 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TCP/IP</a:t>
            </a:r>
            <a:r>
              <a:rPr lang="en-CA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Понимание адресации </a:t>
            </a:r>
            <a:r>
              <a:rPr 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IPv4</a:t>
            </a:r>
            <a:endParaRPr lang="ru-RU" sz="2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Подсети и </a:t>
            </a:r>
            <a:r>
              <a:rPr lang="ru-RU" sz="2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суперсети</a:t>
            </a:r>
            <a:endParaRPr lang="ru-RU" sz="2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Настройка </a:t>
            </a:r>
            <a:r>
              <a:rPr 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IPv4 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устранение неисправностей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71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893" y="86272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Инструменты устранения неисправностей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IPv4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4167" y="1138050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ru-RU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Используйте следующие инструменты,</a:t>
            </a:r>
          </a:p>
          <a:p>
            <a:pPr marL="0" lvl="0" indent="0">
              <a:buNone/>
            </a:pPr>
            <a:r>
              <a:rPr lang="ru-RU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чтобы устранить неисправности </a:t>
            </a:r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IPv4:</a:t>
            </a:r>
          </a:p>
          <a:p>
            <a:pPr lvl="1" indent="-360000">
              <a:buFont typeface="Wingdings" panose="05000000000000000000" pitchFamily="2" charset="2"/>
              <a:buChar char="v"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Ipconfig</a:t>
            </a:r>
            <a:endParaRPr lang="en-CA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60000">
              <a:buFont typeface="Wingdings" panose="05000000000000000000" pitchFamily="2" charset="2"/>
              <a:buChar char="v"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Ping</a:t>
            </a:r>
            <a:endParaRPr lang="en-CA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60000">
              <a:buFont typeface="Wingdings" panose="05000000000000000000" pitchFamily="2" charset="2"/>
              <a:buChar char="v"/>
            </a:pP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Tracert</a:t>
            </a:r>
            <a:endParaRPr lang="en-CA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60000">
              <a:buFont typeface="Wingdings" panose="05000000000000000000" pitchFamily="2" charset="2"/>
              <a:buChar char="v"/>
            </a:pP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Pathping</a:t>
            </a:r>
            <a:endParaRPr lang="en-CA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60000">
              <a:buFont typeface="Wingdings" panose="05000000000000000000" pitchFamily="2" charset="2"/>
              <a:buChar char="v"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Telnet</a:t>
            </a:r>
            <a:endParaRPr lang="en-CA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60000">
              <a:buFont typeface="Wingdings" panose="05000000000000000000" pitchFamily="2" charset="2"/>
              <a:buChar char="v"/>
            </a:pP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Netstat</a:t>
            </a:r>
            <a:endParaRPr lang="en-CA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60000">
              <a:buFont typeface="Wingdings" panose="05000000000000000000" pitchFamily="2" charset="2"/>
              <a:buChar char="v"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Monitor</a:t>
            </a:r>
            <a:endParaRPr lang="en-CA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60000">
              <a:buFont typeface="Wingdings" panose="05000000000000000000" pitchFamily="2" charset="2"/>
              <a:buChar char="v"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Network Diagnostics</a:t>
            </a:r>
            <a:endParaRPr lang="en-CA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60000">
              <a:buFont typeface="Wingdings" panose="05000000000000000000" pitchFamily="2" charset="2"/>
              <a:buChar char="v"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Viewer</a:t>
            </a:r>
            <a:endParaRPr lang="en-CA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476369" y="1140150"/>
            <a:ext cx="5561905" cy="488758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ru-RU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использовании </a:t>
            </a:r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PowerShell cmdlets</a:t>
            </a:r>
            <a:r>
              <a:rPr lang="ru-RU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существуют следующие команды</a:t>
            </a:r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ctr"/>
            <a:endParaRPr lang="en-CA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513788" y="1873309"/>
            <a:ext cx="6157624" cy="416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2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indent="-360000"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Get-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NetAdapter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60000"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Restart-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NetAdapter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60000"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Get-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NetIPInterface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60000"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Get-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NetIPAddress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60000"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Get-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NetRoute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60000"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Get-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NetConnectionProfile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60000"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Get-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DNSClientCache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60000"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Get-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DNSClientServerAddress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60000"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Register-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DnsClient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306782" y="1874336"/>
            <a:ext cx="3853925" cy="2150755"/>
            <a:chOff x="500743" y="2797737"/>
            <a:chExt cx="4962894" cy="257225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370" y="2797737"/>
              <a:ext cx="837094" cy="79800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6739" y="2797737"/>
              <a:ext cx="837711" cy="798589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145" y="2847109"/>
              <a:ext cx="676305" cy="582661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903" y="2841102"/>
              <a:ext cx="721991" cy="57480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66854" y="3010442"/>
              <a:ext cx="1016034" cy="3680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ICMP Echo Request</a:t>
              </a:r>
              <a:endParaRPr lang="ru-RU" sz="7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84765" y="2979337"/>
              <a:ext cx="1016034" cy="3680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ICMP Echo Reply</a:t>
              </a:r>
              <a:endParaRPr lang="ru-RU" sz="7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424450" y="3190009"/>
              <a:ext cx="575800" cy="51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1977819" y="3196737"/>
              <a:ext cx="18381" cy="186977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113618" y="4131623"/>
              <a:ext cx="86420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0" name="Picture 77" descr="Workgroup_Switch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230" y="3985057"/>
              <a:ext cx="757303" cy="555142"/>
            </a:xfrm>
            <a:prstGeom prst="rect">
              <a:avLst/>
            </a:prstGeom>
            <a:noFill/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0743" y="3677188"/>
              <a:ext cx="837711" cy="798589"/>
            </a:xfrm>
            <a:prstGeom prst="rect">
              <a:avLst/>
            </a:prstGeom>
          </p:spPr>
        </p:pic>
        <p:cxnSp>
          <p:nvCxnSpPr>
            <p:cNvPr id="22" name="Прямая соединительная линия 21"/>
            <p:cNvCxnSpPr/>
            <p:nvPr/>
          </p:nvCxnSpPr>
          <p:spPr>
            <a:xfrm>
              <a:off x="3789917" y="3203069"/>
              <a:ext cx="575800" cy="51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3780876" y="3196737"/>
              <a:ext cx="18381" cy="186977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3799257" y="4143251"/>
              <a:ext cx="86420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5" name="Picture 77" descr="Workgroup_Switch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734" y="3987894"/>
              <a:ext cx="757303" cy="555142"/>
            </a:xfrm>
            <a:prstGeom prst="rect">
              <a:avLst/>
            </a:prstGeom>
            <a:noFill/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643" y="3682972"/>
              <a:ext cx="802668" cy="76518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551188" y="3100356"/>
              <a:ext cx="1252716" cy="2392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Ping 192.168.30.1</a:t>
              </a:r>
              <a:endParaRPr lang="ru-RU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2223655" y="3351068"/>
              <a:ext cx="0" cy="1598482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2230484" y="5167103"/>
              <a:ext cx="133879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30" name="Picture 62" descr="Router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876" y="4922743"/>
              <a:ext cx="620027" cy="435107"/>
            </a:xfrm>
            <a:prstGeom prst="rect">
              <a:avLst/>
            </a:prstGeom>
            <a:noFill/>
          </p:spPr>
        </p:pic>
        <p:pic>
          <p:nvPicPr>
            <p:cNvPr id="31" name="Picture 62" descr="Router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1950" y="4934880"/>
              <a:ext cx="620027" cy="435107"/>
            </a:xfrm>
            <a:prstGeom prst="rect">
              <a:avLst/>
            </a:prstGeom>
            <a:noFill/>
          </p:spPr>
        </p:pic>
        <p:cxnSp>
          <p:nvCxnSpPr>
            <p:cNvPr id="32" name="Прямая со стрелкой 31"/>
            <p:cNvCxnSpPr/>
            <p:nvPr/>
          </p:nvCxnSpPr>
          <p:spPr>
            <a:xfrm flipV="1">
              <a:off x="2392698" y="5053551"/>
              <a:ext cx="919253" cy="3477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3638550" y="3261637"/>
              <a:ext cx="0" cy="1598482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>
              <a:off x="3680199" y="3087110"/>
              <a:ext cx="518746" cy="1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3908555" y="3397381"/>
              <a:ext cx="518746" cy="1"/>
            </a:xfrm>
            <a:prstGeom prst="straightConnector1">
              <a:avLst/>
            </a:prstGeom>
            <a:ln>
              <a:solidFill>
                <a:srgbClr val="C00000"/>
              </a:solidFill>
              <a:prstDash val="dash"/>
              <a:headEnd type="triangl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flipH="1">
              <a:off x="3939572" y="3566141"/>
              <a:ext cx="15227" cy="1338693"/>
            </a:xfrm>
            <a:prstGeom prst="straightConnector1">
              <a:avLst/>
            </a:prstGeom>
            <a:ln>
              <a:solidFill>
                <a:srgbClr val="C0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 flipV="1">
              <a:off x="2366185" y="5266675"/>
              <a:ext cx="919253" cy="3477"/>
            </a:xfrm>
            <a:prstGeom prst="straightConnector1">
              <a:avLst/>
            </a:prstGeom>
            <a:ln>
              <a:solidFill>
                <a:srgbClr val="C00000"/>
              </a:solidFill>
              <a:prstDash val="dash"/>
              <a:headEnd type="triangl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1755481" y="3375232"/>
              <a:ext cx="0" cy="1598482"/>
            </a:xfrm>
            <a:prstGeom prst="straightConnector1">
              <a:avLst/>
            </a:prstGeom>
            <a:ln>
              <a:solidFill>
                <a:srgbClr val="C00000"/>
              </a:solidFill>
              <a:prstDash val="dash"/>
              <a:headEnd type="triangl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352240" y="3503141"/>
              <a:ext cx="1111397" cy="2308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192.168.30.1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41233" y="3488123"/>
              <a:ext cx="1111397" cy="2308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192.168.10.1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9404177" y="1910595"/>
            <a:ext cx="5504211" cy="327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2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indent="-360000"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Set-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DnsClient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60000"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Set-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DnsClientGlobalSetting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60000"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Set-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DnsClientServerAddress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60000"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Set‑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NetIPAddress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60000"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Set‑NetIPv4Protocol</a:t>
            </a:r>
          </a:p>
          <a:p>
            <a:pPr indent="-360000"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Set‑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NetIPInterface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60000"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Test-Connection</a:t>
            </a:r>
          </a:p>
          <a:p>
            <a:pPr indent="-360000"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Test-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NetConnection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60000"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Resolve-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Dnsname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2289094" y="4453438"/>
            <a:ext cx="4756172" cy="2209885"/>
            <a:chOff x="987666" y="3747605"/>
            <a:chExt cx="6115738" cy="3137814"/>
          </a:xfrm>
        </p:grpSpPr>
        <p:cxnSp>
          <p:nvCxnSpPr>
            <p:cNvPr id="48" name="Соединитель: уступ 47"/>
            <p:cNvCxnSpPr/>
            <p:nvPr/>
          </p:nvCxnSpPr>
          <p:spPr>
            <a:xfrm rot="10800000" flipV="1">
              <a:off x="1495194" y="4421972"/>
              <a:ext cx="760744" cy="192756"/>
            </a:xfrm>
            <a:prstGeom prst="bentConnector3">
              <a:avLst>
                <a:gd name="adj1" fmla="val 1082"/>
              </a:avLst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1302682" y="4241802"/>
              <a:ext cx="4812418" cy="53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50" name="Picture 34" descr="EndUser_CiscoWorks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87666" y="3880585"/>
              <a:ext cx="491478" cy="613926"/>
            </a:xfrm>
            <a:prstGeom prst="rect">
              <a:avLst/>
            </a:prstGeom>
            <a:noFill/>
          </p:spPr>
        </p:pic>
        <p:pic>
          <p:nvPicPr>
            <p:cNvPr id="51" name="Picture 34" descr="EndUser_CiscoWorks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5869361" y="3865798"/>
              <a:ext cx="491478" cy="613926"/>
            </a:xfrm>
            <a:prstGeom prst="rect">
              <a:avLst/>
            </a:prstGeom>
            <a:noFill/>
          </p:spPr>
        </p:pic>
        <p:pic>
          <p:nvPicPr>
            <p:cNvPr id="52" name="Picture 62" descr="Router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3847" y="4066949"/>
              <a:ext cx="537952" cy="377510"/>
            </a:xfrm>
            <a:prstGeom prst="rect">
              <a:avLst/>
            </a:prstGeom>
            <a:noFill/>
          </p:spPr>
        </p:pic>
        <p:pic>
          <p:nvPicPr>
            <p:cNvPr id="53" name="Picture 62" descr="Router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721" y="4066522"/>
              <a:ext cx="537952" cy="377510"/>
            </a:xfrm>
            <a:prstGeom prst="rect">
              <a:avLst/>
            </a:prstGeom>
            <a:noFill/>
          </p:spPr>
        </p:pic>
        <p:pic>
          <p:nvPicPr>
            <p:cNvPr id="54" name="Picture 62" descr="Router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1670" y="4066522"/>
              <a:ext cx="537952" cy="377510"/>
            </a:xfrm>
            <a:prstGeom prst="rect">
              <a:avLst/>
            </a:prstGeom>
            <a:noFill/>
          </p:spPr>
        </p:pic>
        <p:cxnSp>
          <p:nvCxnSpPr>
            <p:cNvPr id="55" name="Соединитель: уступ 54"/>
            <p:cNvCxnSpPr/>
            <p:nvPr/>
          </p:nvCxnSpPr>
          <p:spPr>
            <a:xfrm>
              <a:off x="1462410" y="3747605"/>
              <a:ext cx="793528" cy="303591"/>
            </a:xfrm>
            <a:prstGeom prst="bentConnector3">
              <a:avLst>
                <a:gd name="adj1" fmla="val 99577"/>
              </a:avLst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6" name="Соединитель: уступ 55"/>
            <p:cNvCxnSpPr>
              <a:stCxn id="61" idx="2"/>
            </p:cNvCxnSpPr>
            <p:nvPr/>
          </p:nvCxnSpPr>
          <p:spPr>
            <a:xfrm rot="5400000">
              <a:off x="2549790" y="4487956"/>
              <a:ext cx="170696" cy="2237503"/>
            </a:xfrm>
            <a:prstGeom prst="bentConnector2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1323874" y="5319129"/>
              <a:ext cx="4812418" cy="53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58" name="Picture 34" descr="EndUser_CiscoWorks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08858" y="4957912"/>
              <a:ext cx="491478" cy="613926"/>
            </a:xfrm>
            <a:prstGeom prst="rect">
              <a:avLst/>
            </a:prstGeom>
            <a:noFill/>
          </p:spPr>
        </p:pic>
        <p:pic>
          <p:nvPicPr>
            <p:cNvPr id="59" name="Picture 34" descr="EndUser_CiscoWorks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5890553" y="4943125"/>
              <a:ext cx="491478" cy="613926"/>
            </a:xfrm>
            <a:prstGeom prst="rect">
              <a:avLst/>
            </a:prstGeom>
            <a:noFill/>
          </p:spPr>
        </p:pic>
        <p:pic>
          <p:nvPicPr>
            <p:cNvPr id="60" name="Picture 62" descr="Router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5039" y="5144276"/>
              <a:ext cx="537952" cy="377510"/>
            </a:xfrm>
            <a:prstGeom prst="rect">
              <a:avLst/>
            </a:prstGeom>
            <a:noFill/>
          </p:spPr>
        </p:pic>
        <p:pic>
          <p:nvPicPr>
            <p:cNvPr id="61" name="Picture 62" descr="Router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4913" y="5143849"/>
              <a:ext cx="537952" cy="377510"/>
            </a:xfrm>
            <a:prstGeom prst="rect">
              <a:avLst/>
            </a:prstGeom>
            <a:noFill/>
          </p:spPr>
        </p:pic>
        <p:pic>
          <p:nvPicPr>
            <p:cNvPr id="62" name="Picture 62" descr="Router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862" y="5143849"/>
              <a:ext cx="537952" cy="377510"/>
            </a:xfrm>
            <a:prstGeom prst="rect">
              <a:avLst/>
            </a:prstGeom>
            <a:noFill/>
          </p:spPr>
        </p:pic>
        <p:cxnSp>
          <p:nvCxnSpPr>
            <p:cNvPr id="63" name="Соединитель: уступ 62"/>
            <p:cNvCxnSpPr>
              <a:endCxn id="60" idx="0"/>
            </p:cNvCxnSpPr>
            <p:nvPr/>
          </p:nvCxnSpPr>
          <p:spPr>
            <a:xfrm>
              <a:off x="1483603" y="4791329"/>
              <a:ext cx="820412" cy="352947"/>
            </a:xfrm>
            <a:prstGeom prst="bentConnector2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4" name="Соединитель: уступ 63"/>
            <p:cNvCxnSpPr>
              <a:stCxn id="70" idx="2"/>
            </p:cNvCxnSpPr>
            <p:nvPr/>
          </p:nvCxnSpPr>
          <p:spPr>
            <a:xfrm rot="5400000">
              <a:off x="3212967" y="4914466"/>
              <a:ext cx="170696" cy="3555452"/>
            </a:xfrm>
            <a:prstGeom prst="bentConnector2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1328077" y="6404614"/>
              <a:ext cx="4812418" cy="53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66" name="Picture 34" descr="EndUser_CiscoWorks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13061" y="6043397"/>
              <a:ext cx="491478" cy="613926"/>
            </a:xfrm>
            <a:prstGeom prst="rect">
              <a:avLst/>
            </a:prstGeom>
            <a:noFill/>
          </p:spPr>
        </p:pic>
        <p:pic>
          <p:nvPicPr>
            <p:cNvPr id="67" name="Picture 34" descr="EndUser_CiscoWorks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5979202" y="6050983"/>
              <a:ext cx="491478" cy="613926"/>
            </a:xfrm>
            <a:prstGeom prst="rect">
              <a:avLst/>
            </a:prstGeom>
            <a:noFill/>
          </p:spPr>
        </p:pic>
        <p:pic>
          <p:nvPicPr>
            <p:cNvPr id="68" name="Picture 62" descr="Router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9242" y="6229761"/>
              <a:ext cx="537952" cy="377510"/>
            </a:xfrm>
            <a:prstGeom prst="rect">
              <a:avLst/>
            </a:prstGeom>
            <a:noFill/>
          </p:spPr>
        </p:pic>
        <p:pic>
          <p:nvPicPr>
            <p:cNvPr id="69" name="Picture 62" descr="Router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116" y="6229334"/>
              <a:ext cx="537952" cy="377510"/>
            </a:xfrm>
            <a:prstGeom prst="rect">
              <a:avLst/>
            </a:prstGeom>
            <a:noFill/>
          </p:spPr>
        </p:pic>
        <p:pic>
          <p:nvPicPr>
            <p:cNvPr id="70" name="Picture 62" descr="Router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7065" y="6229334"/>
              <a:ext cx="537952" cy="377510"/>
            </a:xfrm>
            <a:prstGeom prst="rect">
              <a:avLst/>
            </a:prstGeom>
            <a:noFill/>
          </p:spPr>
        </p:pic>
        <p:cxnSp>
          <p:nvCxnSpPr>
            <p:cNvPr id="71" name="Соединитель: уступ 70"/>
            <p:cNvCxnSpPr>
              <a:endCxn id="68" idx="0"/>
            </p:cNvCxnSpPr>
            <p:nvPr/>
          </p:nvCxnSpPr>
          <p:spPr>
            <a:xfrm>
              <a:off x="1487806" y="5876814"/>
              <a:ext cx="820412" cy="352947"/>
            </a:xfrm>
            <a:prstGeom prst="bentConnector2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2" name="Соединитель: уступ 71"/>
            <p:cNvCxnSpPr>
              <a:endCxn id="61" idx="0"/>
            </p:cNvCxnSpPr>
            <p:nvPr/>
          </p:nvCxnSpPr>
          <p:spPr>
            <a:xfrm>
              <a:off x="2277130" y="4792967"/>
              <a:ext cx="1476759" cy="350882"/>
            </a:xfrm>
            <a:prstGeom prst="bentConnector2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3" name="Соединитель: уступ 72"/>
            <p:cNvCxnSpPr>
              <a:endCxn id="69" idx="0"/>
            </p:cNvCxnSpPr>
            <p:nvPr/>
          </p:nvCxnSpPr>
          <p:spPr>
            <a:xfrm>
              <a:off x="2275232" y="5873826"/>
              <a:ext cx="1482860" cy="355508"/>
            </a:xfrm>
            <a:prstGeom prst="bentConnector2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4" name="Соединитель: уступ 73"/>
            <p:cNvCxnSpPr>
              <a:endCxn id="70" idx="0"/>
            </p:cNvCxnSpPr>
            <p:nvPr/>
          </p:nvCxnSpPr>
          <p:spPr>
            <a:xfrm>
              <a:off x="3757168" y="5872632"/>
              <a:ext cx="1318873" cy="356702"/>
            </a:xfrm>
            <a:prstGeom prst="bentConnector2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438625" y="3749778"/>
              <a:ext cx="798394" cy="32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TTL 1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466347" y="3990063"/>
              <a:ext cx="1156642" cy="305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TTL 1-1=0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318631" y="4348715"/>
              <a:ext cx="1832581" cy="305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ICMP time exceeded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495914" y="4776414"/>
              <a:ext cx="798394" cy="32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TTL 2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460806" y="5036766"/>
              <a:ext cx="1030150" cy="305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TTL 2-1=1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915048" y="5065121"/>
              <a:ext cx="1131682" cy="305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TTL 1-1=0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275232" y="4772361"/>
              <a:ext cx="798394" cy="32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TTL 1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735394" y="5441956"/>
              <a:ext cx="1886183" cy="305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ICMP time exceeded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185049" y="6579510"/>
              <a:ext cx="1918355" cy="305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ICMP time exceeded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343781" y="5901575"/>
              <a:ext cx="798394" cy="32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TTL 2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691006" y="6130240"/>
              <a:ext cx="951264" cy="305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TTL 3-1=2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951866" y="6166825"/>
              <a:ext cx="1069312" cy="305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TTL 2-1=1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723290" y="5839067"/>
              <a:ext cx="798394" cy="32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TTL 1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361379" y="5874147"/>
              <a:ext cx="798394" cy="32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TTL 3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222641" y="6144976"/>
              <a:ext cx="1039131" cy="305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TTL 1-1=0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0" name="Picture 2" descr="File-Application_Serv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574" y="5764759"/>
            <a:ext cx="479347" cy="80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902" y="5127494"/>
            <a:ext cx="762212" cy="782374"/>
          </a:xfrm>
          <a:prstGeom prst="rect">
            <a:avLst/>
          </a:prstGeom>
        </p:spPr>
      </p:pic>
      <p:cxnSp>
        <p:nvCxnSpPr>
          <p:cNvPr id="125" name="Соединитель: уступ 124"/>
          <p:cNvCxnSpPr/>
          <p:nvPr/>
        </p:nvCxnSpPr>
        <p:spPr>
          <a:xfrm>
            <a:off x="7672783" y="5600411"/>
            <a:ext cx="617122" cy="213812"/>
          </a:xfrm>
          <a:prstGeom prst="bentConnector3">
            <a:avLst>
              <a:gd name="adj1" fmla="val 99577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6" name="Соединитель: уступ 125"/>
          <p:cNvCxnSpPr/>
          <p:nvPr/>
        </p:nvCxnSpPr>
        <p:spPr>
          <a:xfrm rot="16200000" flipV="1">
            <a:off x="7989374" y="5484192"/>
            <a:ext cx="513261" cy="401498"/>
          </a:xfrm>
          <a:prstGeom prst="bentConnector3">
            <a:avLst>
              <a:gd name="adj1" fmla="val 100477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4" name="Picture 34" descr="EndUser_CiscoWork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39429" y="5156086"/>
            <a:ext cx="841915" cy="952390"/>
          </a:xfrm>
          <a:prstGeom prst="rect">
            <a:avLst/>
          </a:prstGeom>
          <a:noFill/>
        </p:spPr>
      </p:pic>
      <p:pic>
        <p:nvPicPr>
          <p:cNvPr id="123" name="Picture 2" descr="File-Application_Serv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36" y="5773480"/>
            <a:ext cx="479347" cy="80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9219"/>
          <p:cNvSpPr txBox="1"/>
          <p:nvPr/>
        </p:nvSpPr>
        <p:spPr>
          <a:xfrm>
            <a:off x="7833646" y="4956031"/>
            <a:ext cx="658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Telnet-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клиент 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9563696" y="4961252"/>
            <a:ext cx="658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Telnet-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сервер  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8231070" y="5713172"/>
            <a:ext cx="1607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Вывод от сервера на дисплей клиента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8378098" y="6212227"/>
            <a:ext cx="1324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Ввод с клавиатуры клиента на сервер</a:t>
            </a:r>
          </a:p>
        </p:txBody>
      </p:sp>
      <p:cxnSp>
        <p:nvCxnSpPr>
          <p:cNvPr id="136" name="Прямая со стрелкой 135"/>
          <p:cNvCxnSpPr/>
          <p:nvPr/>
        </p:nvCxnSpPr>
        <p:spPr>
          <a:xfrm flipV="1">
            <a:off x="8519476" y="6070308"/>
            <a:ext cx="1101098" cy="316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 flipV="1">
            <a:off x="8519476" y="6232390"/>
            <a:ext cx="1101098" cy="3162"/>
          </a:xfrm>
          <a:prstGeom prst="straightConnector1">
            <a:avLst/>
          </a:prstGeom>
          <a:ln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734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2020" y="69945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Процесс устранения неисправностей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IPv4</a:t>
            </a: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1702812" y="3492493"/>
            <a:ext cx="74325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1" name="Прямая со стрелкой 80"/>
          <p:cNvCxnSpPr/>
          <p:nvPr/>
        </p:nvCxnSpPr>
        <p:spPr>
          <a:xfrm>
            <a:off x="4274285" y="3501099"/>
            <a:ext cx="74325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2" name="Прямая со стрелкой 81"/>
          <p:cNvCxnSpPr/>
          <p:nvPr/>
        </p:nvCxnSpPr>
        <p:spPr>
          <a:xfrm>
            <a:off x="6704555" y="3501099"/>
            <a:ext cx="74325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7" name="Прямоугольник 86"/>
          <p:cNvSpPr/>
          <p:nvPr/>
        </p:nvSpPr>
        <p:spPr>
          <a:xfrm>
            <a:off x="4521161" y="3244858"/>
            <a:ext cx="467266" cy="18575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Да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7042760" y="3229093"/>
            <a:ext cx="367428" cy="18575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Нет</a:t>
            </a:r>
          </a:p>
        </p:txBody>
      </p:sp>
      <p:sp>
        <p:nvSpPr>
          <p:cNvPr id="91" name="Скругленный прямоугольник 36"/>
          <p:cNvSpPr/>
          <p:nvPr/>
        </p:nvSpPr>
        <p:spPr>
          <a:xfrm>
            <a:off x="382020" y="3163862"/>
            <a:ext cx="1538791" cy="674474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Выяснение</a:t>
            </a:r>
            <a:r>
              <a:rPr kumimoji="0" lang="ru-RU" sz="1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проблемы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 rot="2700000">
            <a:off x="2744345" y="2772373"/>
            <a:ext cx="1440244" cy="1440244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773474" y="3229347"/>
            <a:ext cx="1382778" cy="5262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Конфигурация сети верна?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 rot="2700000">
            <a:off x="5296326" y="2769097"/>
            <a:ext cx="1446792" cy="1446794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5400848" y="2928412"/>
            <a:ext cx="1257071" cy="11281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Проверьте путь между устройствами</a:t>
            </a:r>
          </a:p>
        </p:txBody>
      </p:sp>
      <p:sp>
        <p:nvSpPr>
          <p:cNvPr id="103" name="Скругленная прямоугольная выноска 42"/>
          <p:cNvSpPr/>
          <p:nvPr/>
        </p:nvSpPr>
        <p:spPr>
          <a:xfrm>
            <a:off x="1314267" y="2125905"/>
            <a:ext cx="1520339" cy="406718"/>
          </a:xfrm>
          <a:prstGeom prst="wedgeRoundRectCallout">
            <a:avLst>
              <a:gd name="adj1" fmla="val 43783"/>
              <a:gd name="adj2" fmla="val 141860"/>
              <a:gd name="adj3" fmla="val 16667"/>
            </a:avLst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97" kern="0" dirty="0" err="1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ipconfog</a:t>
            </a:r>
            <a:endParaRPr kumimoji="0" lang="ru-RU" sz="139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18" charset="0"/>
              <a:ea typeface="+mn-ea"/>
              <a:cs typeface="Courier New" pitchFamily="18" charset="0"/>
            </a:endParaRPr>
          </a:p>
        </p:txBody>
      </p:sp>
      <p:sp>
        <p:nvSpPr>
          <p:cNvPr id="104" name="Скругленная прямоугольная выноска 45"/>
          <p:cNvSpPr/>
          <p:nvPr/>
        </p:nvSpPr>
        <p:spPr>
          <a:xfrm>
            <a:off x="3955984" y="1719840"/>
            <a:ext cx="1616237" cy="458955"/>
          </a:xfrm>
          <a:prstGeom prst="wedgeRoundRectCallout">
            <a:avLst>
              <a:gd name="adj1" fmla="val 50619"/>
              <a:gd name="adj2" fmla="val 174730"/>
              <a:gd name="adj3" fmla="val 16667"/>
            </a:avLst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97" kern="0" noProof="0" dirty="0" err="1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tracert</a:t>
            </a:r>
            <a:endParaRPr kumimoji="0" lang="ru-RU" sz="139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18" charset="0"/>
              <a:ea typeface="+mn-ea"/>
              <a:cs typeface="Courier New" pitchFamily="18" charset="0"/>
            </a:endParaRPr>
          </a:p>
        </p:txBody>
      </p:sp>
      <p:cxnSp>
        <p:nvCxnSpPr>
          <p:cNvPr id="149" name="Прямая со стрелкой 148"/>
          <p:cNvCxnSpPr/>
          <p:nvPr/>
        </p:nvCxnSpPr>
        <p:spPr>
          <a:xfrm>
            <a:off x="9202312" y="3501098"/>
            <a:ext cx="74325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0" name="Прямоугольник 149"/>
          <p:cNvSpPr/>
          <p:nvPr/>
        </p:nvSpPr>
        <p:spPr>
          <a:xfrm>
            <a:off x="9540517" y="3229092"/>
            <a:ext cx="367428" cy="18575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Нет</a:t>
            </a:r>
          </a:p>
        </p:txBody>
      </p:sp>
      <p:sp>
        <p:nvSpPr>
          <p:cNvPr id="151" name="Прямоугольник 150"/>
          <p:cNvSpPr/>
          <p:nvPr/>
        </p:nvSpPr>
        <p:spPr>
          <a:xfrm rot="2700000">
            <a:off x="7794083" y="2769096"/>
            <a:ext cx="1446792" cy="1446794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7898605" y="2928411"/>
            <a:ext cx="1257071" cy="11281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Удаленный хост и шлюз по умолчанию доступны?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3" name="Скругленная прямоугольная выноска 45"/>
          <p:cNvSpPr/>
          <p:nvPr/>
        </p:nvSpPr>
        <p:spPr>
          <a:xfrm>
            <a:off x="6268061" y="1873683"/>
            <a:ext cx="1616237" cy="458955"/>
          </a:xfrm>
          <a:prstGeom prst="wedgeRoundRectCallout">
            <a:avLst>
              <a:gd name="adj1" fmla="val 50619"/>
              <a:gd name="adj2" fmla="val 174730"/>
              <a:gd name="adj3" fmla="val 16667"/>
            </a:avLst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97" kern="0" dirty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ping</a:t>
            </a:r>
            <a:endParaRPr kumimoji="0" lang="ru-RU" sz="139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18" charset="0"/>
              <a:ea typeface="+mn-ea"/>
              <a:cs typeface="Courier New" pitchFamily="18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9540517" y="3224464"/>
            <a:ext cx="367428" cy="18575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Нет</a:t>
            </a:r>
          </a:p>
        </p:txBody>
      </p:sp>
      <p:sp>
        <p:nvSpPr>
          <p:cNvPr id="157" name="Прямоугольник 156"/>
          <p:cNvSpPr/>
          <p:nvPr/>
        </p:nvSpPr>
        <p:spPr>
          <a:xfrm rot="2700000">
            <a:off x="10291840" y="2764467"/>
            <a:ext cx="1446792" cy="1446794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10396362" y="2923782"/>
            <a:ext cx="1257071" cy="11281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Проверьте работу сервиса на удаленном хосте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9" name="Скругленная прямоугольная выноска 45"/>
          <p:cNvSpPr/>
          <p:nvPr/>
        </p:nvSpPr>
        <p:spPr>
          <a:xfrm>
            <a:off x="8765818" y="1869054"/>
            <a:ext cx="1616237" cy="458955"/>
          </a:xfrm>
          <a:prstGeom prst="wedgeRoundRectCallout">
            <a:avLst>
              <a:gd name="adj1" fmla="val 50619"/>
              <a:gd name="adj2" fmla="val 174730"/>
              <a:gd name="adj3" fmla="val 16667"/>
            </a:avLst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97" kern="0" dirty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Telnet </a:t>
            </a:r>
            <a:endParaRPr kumimoji="0" lang="ru-RU" sz="139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18" charset="0"/>
              <a:ea typeface="+mn-ea"/>
              <a:cs typeface="Courier New" pitchFamily="18" charset="0"/>
            </a:endParaRPr>
          </a:p>
        </p:txBody>
      </p:sp>
      <p:sp>
        <p:nvSpPr>
          <p:cNvPr id="160" name="Скругленная прямоугольная выноска 42"/>
          <p:cNvSpPr/>
          <p:nvPr/>
        </p:nvSpPr>
        <p:spPr>
          <a:xfrm>
            <a:off x="819246" y="4510901"/>
            <a:ext cx="2030695" cy="631239"/>
          </a:xfrm>
          <a:prstGeom prst="wedgeRoundRectCallout">
            <a:avLst>
              <a:gd name="adj1" fmla="val 43963"/>
              <a:gd name="adj2" fmla="val -116488"/>
              <a:gd name="adj3" fmla="val 16667"/>
            </a:avLst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97" kern="0" noProof="0" dirty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Get-</a:t>
            </a:r>
            <a:r>
              <a:rPr lang="en-US" sz="1397" kern="0" noProof="0" dirty="0" err="1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NetIPAddress</a:t>
            </a:r>
            <a:endParaRPr kumimoji="0" lang="ru-RU" sz="139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18" charset="0"/>
              <a:ea typeface="+mn-ea"/>
              <a:cs typeface="Courier New" pitchFamily="18" charset="0"/>
            </a:endParaRPr>
          </a:p>
        </p:txBody>
      </p:sp>
      <p:sp>
        <p:nvSpPr>
          <p:cNvPr id="161" name="Скругленная прямоугольная выноска 45"/>
          <p:cNvSpPr/>
          <p:nvPr/>
        </p:nvSpPr>
        <p:spPr>
          <a:xfrm>
            <a:off x="3610072" y="4739548"/>
            <a:ext cx="1928730" cy="798365"/>
          </a:xfrm>
          <a:prstGeom prst="wedgeRoundRectCallout">
            <a:avLst>
              <a:gd name="adj1" fmla="val 44647"/>
              <a:gd name="adj2" fmla="val -133006"/>
              <a:gd name="adj3" fmla="val 16667"/>
            </a:avLst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97" kern="0" noProof="0" dirty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Test-</a:t>
            </a:r>
            <a:r>
              <a:rPr lang="en-US" sz="1397" kern="0" noProof="0" dirty="0" err="1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NetConnection</a:t>
            </a:r>
            <a:r>
              <a:rPr lang="en-US" sz="1397" kern="0" noProof="0" dirty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97" kern="0" noProof="0" dirty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-</a:t>
            </a:r>
            <a:r>
              <a:rPr lang="en-US" sz="1397" kern="0" noProof="0" dirty="0" err="1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TraceRoute</a:t>
            </a:r>
            <a:endParaRPr kumimoji="0" lang="ru-RU" sz="139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18" charset="0"/>
              <a:ea typeface="+mn-ea"/>
              <a:cs typeface="Courier New" pitchFamily="18" charset="0"/>
            </a:endParaRPr>
          </a:p>
        </p:txBody>
      </p:sp>
      <p:sp>
        <p:nvSpPr>
          <p:cNvPr id="162" name="Скругленная прямоугольная выноска 45"/>
          <p:cNvSpPr/>
          <p:nvPr/>
        </p:nvSpPr>
        <p:spPr>
          <a:xfrm>
            <a:off x="6124671" y="4893391"/>
            <a:ext cx="1726207" cy="653783"/>
          </a:xfrm>
          <a:prstGeom prst="wedgeRoundRectCallout">
            <a:avLst>
              <a:gd name="adj1" fmla="val 51899"/>
              <a:gd name="adj2" fmla="val -183869"/>
              <a:gd name="adj3" fmla="val 16667"/>
            </a:avLst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/>
            <a:r>
              <a:rPr lang="en-US" sz="1397" kern="0" dirty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Test-</a:t>
            </a:r>
            <a:r>
              <a:rPr lang="en-US" sz="1397" kern="0" dirty="0" err="1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NetConnection</a:t>
            </a:r>
            <a:endParaRPr kumimoji="0" lang="ru-RU" sz="139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18" charset="0"/>
              <a:ea typeface="+mn-ea"/>
              <a:cs typeface="Courier New" pitchFamily="18" charset="0"/>
            </a:endParaRPr>
          </a:p>
        </p:txBody>
      </p:sp>
      <p:sp>
        <p:nvSpPr>
          <p:cNvPr id="163" name="Скругленная прямоугольная выноска 45"/>
          <p:cNvSpPr/>
          <p:nvPr/>
        </p:nvSpPr>
        <p:spPr>
          <a:xfrm>
            <a:off x="8684773" y="4700001"/>
            <a:ext cx="1897598" cy="795229"/>
          </a:xfrm>
          <a:prstGeom prst="wedgeRoundRectCallout">
            <a:avLst>
              <a:gd name="adj1" fmla="val 35430"/>
              <a:gd name="adj2" fmla="val -128736"/>
              <a:gd name="adj3" fmla="val 16667"/>
            </a:avLst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/>
            <a:r>
              <a:rPr lang="en-US" sz="1397" kern="0" dirty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Test-</a:t>
            </a:r>
            <a:r>
              <a:rPr lang="en-US" sz="1397" kern="0" dirty="0" err="1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NetConnection</a:t>
            </a:r>
            <a:r>
              <a:rPr lang="en-US" sz="1397" kern="0" dirty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 -Port</a:t>
            </a:r>
            <a:endParaRPr kumimoji="0" lang="ru-RU" sz="139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18" charset="0"/>
              <a:ea typeface="+mn-ea"/>
              <a:cs typeface="Courier New" pitchFamily="18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4939475" y="5907822"/>
            <a:ext cx="2597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Windows PowerShell</a:t>
            </a:r>
          </a:p>
        </p:txBody>
      </p:sp>
      <p:sp>
        <p:nvSpPr>
          <p:cNvPr id="165" name="Прямоугольник 164"/>
          <p:cNvSpPr/>
          <p:nvPr/>
        </p:nvSpPr>
        <p:spPr>
          <a:xfrm>
            <a:off x="5039796" y="1196211"/>
            <a:ext cx="2370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Командная строка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575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23216017"/>
              </p:ext>
            </p:extLst>
          </p:nvPr>
        </p:nvGraphicFramePr>
        <p:xfrm>
          <a:off x="1796625" y="64692"/>
          <a:ext cx="9918734" cy="7235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5871" y="30120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Что такое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Microsoft Message Analyzer?</a:t>
            </a:r>
          </a:p>
        </p:txBody>
      </p:sp>
      <p:grpSp>
        <p:nvGrpSpPr>
          <p:cNvPr id="57" name="Group 30"/>
          <p:cNvGrpSpPr/>
          <p:nvPr/>
        </p:nvGrpSpPr>
        <p:grpSpPr>
          <a:xfrm>
            <a:off x="3906912" y="3387694"/>
            <a:ext cx="584368" cy="727571"/>
            <a:chOff x="4484426" y="5002097"/>
            <a:chExt cx="1020945" cy="1007149"/>
          </a:xfrm>
        </p:grpSpPr>
        <p:pic>
          <p:nvPicPr>
            <p:cNvPr id="58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4426" y="5002097"/>
              <a:ext cx="1020945" cy="1007149"/>
            </a:xfrm>
            <a:prstGeom prst="rect">
              <a:avLst/>
            </a:prstGeom>
          </p:spPr>
        </p:pic>
        <p:pic>
          <p:nvPicPr>
            <p:cNvPr id="59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166" y="5011292"/>
              <a:ext cx="402205" cy="672257"/>
            </a:xfrm>
            <a:prstGeom prst="rect">
              <a:avLst/>
            </a:prstGeom>
          </p:spPr>
        </p:pic>
      </p:grpSp>
      <p:cxnSp>
        <p:nvCxnSpPr>
          <p:cNvPr id="36" name="Straight Arrow Connector 9"/>
          <p:cNvCxnSpPr/>
          <p:nvPr/>
        </p:nvCxnSpPr>
        <p:spPr bwMode="auto">
          <a:xfrm>
            <a:off x="901698" y="2580927"/>
            <a:ext cx="12702" cy="2120995"/>
          </a:xfrm>
          <a:prstGeom prst="straightConnector1">
            <a:avLst/>
          </a:prstGeom>
          <a:gradFill rotWithShape="1">
            <a:gsLst>
              <a:gs pos="0">
                <a:srgbClr val="E4CD9A"/>
              </a:gs>
              <a:gs pos="100000">
                <a:srgbClr val="EEEFD7"/>
              </a:gs>
            </a:gsLst>
            <a:lin ang="2700000" scaled="1"/>
          </a:gradFill>
          <a:ln w="28575" cap="flat" cmpd="sng" algn="ctr">
            <a:solidFill>
              <a:srgbClr val="00B05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pic>
        <p:nvPicPr>
          <p:cNvPr id="55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69" y="3322622"/>
            <a:ext cx="595409" cy="705874"/>
          </a:xfrm>
          <a:prstGeom prst="rect">
            <a:avLst/>
          </a:prstGeom>
        </p:spPr>
      </p:pic>
      <p:grpSp>
        <p:nvGrpSpPr>
          <p:cNvPr id="51" name="Group 24"/>
          <p:cNvGrpSpPr/>
          <p:nvPr/>
        </p:nvGrpSpPr>
        <p:grpSpPr>
          <a:xfrm>
            <a:off x="5722956" y="3302003"/>
            <a:ext cx="786000" cy="722786"/>
            <a:chOff x="721602" y="4858869"/>
            <a:chExt cx="1313530" cy="1167399"/>
          </a:xfrm>
        </p:grpSpPr>
        <p:pic>
          <p:nvPicPr>
            <p:cNvPr id="52" name="Picture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841" y="5041467"/>
              <a:ext cx="998291" cy="984801"/>
            </a:xfrm>
            <a:prstGeom prst="rect">
              <a:avLst/>
            </a:prstGeom>
          </p:spPr>
        </p:pic>
        <p:pic>
          <p:nvPicPr>
            <p:cNvPr id="53" name="Picture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602" y="4858869"/>
              <a:ext cx="630477" cy="784122"/>
            </a:xfrm>
            <a:prstGeom prst="rect">
              <a:avLst/>
            </a:prstGeom>
          </p:spPr>
        </p:pic>
      </p:grpSp>
      <p:grpSp>
        <p:nvGrpSpPr>
          <p:cNvPr id="47" name="Group 20"/>
          <p:cNvGrpSpPr/>
          <p:nvPr/>
        </p:nvGrpSpPr>
        <p:grpSpPr>
          <a:xfrm>
            <a:off x="7776966" y="3360113"/>
            <a:ext cx="708895" cy="719619"/>
            <a:chOff x="1047388" y="4552255"/>
            <a:chExt cx="998291" cy="984801"/>
          </a:xfrm>
        </p:grpSpPr>
        <p:pic>
          <p:nvPicPr>
            <p:cNvPr id="48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388" y="4552255"/>
              <a:ext cx="998291" cy="984801"/>
            </a:xfrm>
            <a:prstGeom prst="rect">
              <a:avLst/>
            </a:prstGeom>
          </p:spPr>
        </p:pic>
        <p:pic>
          <p:nvPicPr>
            <p:cNvPr id="49" name="Picture 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2124" y="4635852"/>
              <a:ext cx="599060" cy="555040"/>
            </a:xfrm>
            <a:prstGeom prst="rect">
              <a:avLst/>
            </a:prstGeom>
          </p:spPr>
        </p:pic>
      </p:grpSp>
      <p:pic>
        <p:nvPicPr>
          <p:cNvPr id="45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726" y="3394337"/>
            <a:ext cx="559749" cy="693200"/>
          </a:xfrm>
          <a:prstGeom prst="rect">
            <a:avLst/>
          </a:prstGeom>
        </p:spPr>
      </p:pic>
      <p:sp>
        <p:nvSpPr>
          <p:cNvPr id="43" name="Content Placeholder 25"/>
          <p:cNvSpPr txBox="1">
            <a:spLocks/>
          </p:cNvSpPr>
          <p:nvPr/>
        </p:nvSpPr>
        <p:spPr>
          <a:xfrm>
            <a:off x="2502389" y="1001062"/>
            <a:ext cx="7671072" cy="1004365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spcBef>
                <a:spcPct val="0"/>
              </a:spcBef>
              <a:buClrTx/>
              <a:buSzTx/>
              <a:buNone/>
            </a:pPr>
            <a:r>
              <a:rPr lang="ru-RU" sz="1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можете использовать </a:t>
            </a:r>
            <a:r>
              <a:rPr lang="en-CA" sz="1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Message Analyzer </a:t>
            </a:r>
            <a:r>
              <a:rPr lang="ru-RU" sz="1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выполнения следующих задач сетевого анализа</a:t>
            </a:r>
            <a:r>
              <a:rPr lang="en-CA" sz="1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0" name="Picture 2" descr="&amp;Kcy;&amp;acy;&amp;rcy;&amp;tcy;&amp;icy;&amp;ncy;&amp;kcy;&amp;icy; &amp;pcy;&amp;ocy; &amp;zcy;&amp;acy;&amp;pcy;&amp;rcy;&amp;ocy;&amp;scy;&amp;ucy; message analyzer icon ]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670" y="1382118"/>
            <a:ext cx="1652572" cy="165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itle 1"/>
          <p:cNvSpPr txBox="1">
            <a:spLocks/>
          </p:cNvSpPr>
          <p:nvPr/>
        </p:nvSpPr>
        <p:spPr>
          <a:xfrm>
            <a:off x="1920819" y="4647440"/>
            <a:ext cx="8954174" cy="7406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Демонстрация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 собирать и анализировать сетевой трафик с использованием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Microsoft Message Analyzer</a:t>
            </a: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4034398" y="5172714"/>
            <a:ext cx="6748299" cy="1642015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ru-RU" sz="1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данной демонстрации, Вы узнаете как</a:t>
            </a:r>
            <a:r>
              <a:rPr lang="en-US" sz="1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Начинать захват/отслеживание в</a:t>
            </a:r>
            <a:r>
              <a:rPr lang="en-US" sz="1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Microsoft Message Analyzer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Собирать пакеты из ответов</a:t>
            </a:r>
            <a:r>
              <a:rPr lang="en-US" sz="1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Анализировать собранный сетевой трафик</a:t>
            </a:r>
            <a:endParaRPr lang="en-US" sz="15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Фильтровать сетевой трафик </a:t>
            </a:r>
            <a:endParaRPr lang="en-US" sz="15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5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925" lvl="1" indent="0">
              <a:buNone/>
            </a:pPr>
            <a:endParaRPr lang="en-US" sz="15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&amp;Kcy;&amp;acy;&amp;rcy;&amp;tcy;&amp;icy;&amp;ncy;&amp;kcy;&amp;icy; &amp;pcy;&amp;ocy; &amp;zcy;&amp;acy;&amp;pcy;&amp;rcy;&amp;ocy;&amp;scy;&amp;ucy; data ico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41" y="3065711"/>
            <a:ext cx="1151425" cy="115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7" y="1398531"/>
            <a:ext cx="1221423" cy="12537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046" y="5883464"/>
            <a:ext cx="152877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667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Сбор данных из сообщений</a:t>
            </a:r>
            <a:endParaRPr lang="en-CA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9" y="4677047"/>
            <a:ext cx="1221423" cy="12537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72699" y="3322622"/>
            <a:ext cx="1503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Сохранение данных из сообщений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08737" y="3313992"/>
            <a:ext cx="1179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Импорт данных из сообщений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37925" y="3378458"/>
            <a:ext cx="1268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Просмотр данных из сообщений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08151" y="3346645"/>
            <a:ext cx="1523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Фильтрация данных из сообщений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465053" y="3304423"/>
            <a:ext cx="11004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Создание диаграмм из собранных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3769996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548" y="36827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Лабораторная работа. Использование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IPv4</a:t>
            </a: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363373" y="1188177"/>
            <a:ext cx="8119156" cy="8314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Упражнение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требуемых подсетей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упражнение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Устранение неисправностей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IPv4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2398" y="4723151"/>
            <a:ext cx="2237216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CA" b="1">
                <a:latin typeface="Arial" panose="020B0604020202020204" pitchFamily="34" charset="0"/>
                <a:cs typeface="Arial" panose="020B0604020202020204" pitchFamily="34" charset="0"/>
              </a:rPr>
              <a:t>Logon Information</a:t>
            </a: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5937726" y="2479977"/>
            <a:ext cx="5624274" cy="3359016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Прямоугольник: скругленные противолежащие углы 39"/>
          <p:cNvSpPr/>
          <p:nvPr/>
        </p:nvSpPr>
        <p:spPr>
          <a:xfrm>
            <a:off x="214195" y="2566896"/>
            <a:ext cx="5415328" cy="2773039"/>
          </a:xfrm>
          <a:prstGeom prst="round2Diag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7548" y="2842370"/>
            <a:ext cx="3167983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для доступа</a:t>
            </a:r>
            <a:endParaRPr lang="en-CA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781421" y="1904875"/>
            <a:ext cx="1691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Сценарий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7548" y="3575410"/>
            <a:ext cx="4801314" cy="135421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tabLst>
                <a:tab pos="2290763" algn="l"/>
              </a:tabLst>
            </a:pPr>
            <a:r>
              <a:rPr lang="ru-RU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Виртуальные машины</a:t>
            </a: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A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20410D‑LON‑DC1</a:t>
            </a:r>
          </a:p>
          <a:p>
            <a:pPr>
              <a:tabLst>
                <a:tab pos="2290763" algn="l"/>
              </a:tabLst>
            </a:pPr>
            <a:r>
              <a:rPr lang="fr-CA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20410D‑LON‑RTR</a:t>
            </a:r>
          </a:p>
          <a:p>
            <a:pPr>
              <a:tabLst>
                <a:tab pos="2290763" algn="l"/>
              </a:tabLst>
            </a:pPr>
            <a:r>
              <a:rPr lang="en-US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20410D‑LON‑SVR2	</a:t>
            </a:r>
          </a:p>
          <a:p>
            <a:pPr>
              <a:tabLst>
                <a:tab pos="2290763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Имя пользователя</a:t>
            </a: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Adatum</a:t>
            </a:r>
            <a:r>
              <a:rPr lang="en-US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\Administrator</a:t>
            </a: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tabLst>
                <a:tab pos="2290763" algn="l"/>
              </a:tabLst>
            </a:pPr>
            <a:r>
              <a:rPr lang="ru-RU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Пароль</a:t>
            </a: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Pa$$w0rd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79835" y="5878862"/>
            <a:ext cx="3602909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Segoe UI"/>
              </a:rPr>
              <a:t>Расчетное время: 45 минут</a:t>
            </a:r>
            <a:endParaRPr lang="en-CA" sz="2000" b="1" dirty="0">
              <a:solidFill>
                <a:srgbClr val="C00000"/>
              </a:solidFill>
              <a:latin typeface="Segoe U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51362" y="2842370"/>
            <a:ext cx="5111051" cy="251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000"/>
              </a:spcAft>
            </a:pPr>
            <a:r>
              <a:rPr lang="ru-RU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Вас недавно повысили и теперь Вы работаете в команде по поддержке серверов. Одним из ваших первых заданий является настройка служб инфраструктуры для нового филиала.</a:t>
            </a:r>
          </a:p>
          <a:p>
            <a:pPr algn="just">
              <a:spcBef>
                <a:spcPts val="600"/>
              </a:spcBef>
              <a:spcAft>
                <a:spcPts val="1000"/>
              </a:spcAft>
            </a:pPr>
            <a:r>
              <a:rPr lang="ru-RU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После проверки безопасности, Ваш менеджер попросил Вас рассчитать новые подсети для филиала для возможности сегментации сетевого трафика. Кроме того, необходимо устранить проблему подключения на филиальном сервере.</a:t>
            </a:r>
            <a:endParaRPr lang="en-CA" sz="16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23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893" y="103257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Обзор лабораторной работы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450835" y="1299511"/>
            <a:ext cx="9273609" cy="514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4025" marR="0" lvl="0" indent="-454025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Почему в данной лабораторной работе требуется использованием</a:t>
            </a:r>
            <a:r>
              <a:rPr kumimoji="0" lang="ru-RU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масок переменной длинны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
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Какую команду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PowerShell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</a:t>
            </a:r>
            <a:r>
              <a:rPr kumimoji="0" lang="ru-RU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можете использовать для просмотра локальной таблицы маршрутизации на компьютере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вместо использования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route print?</a:t>
            </a:r>
          </a:p>
        </p:txBody>
      </p:sp>
    </p:spTree>
    <p:extLst>
      <p:ext uri="{BB962C8B-B14F-4D97-AF65-F5344CB8AC3E}">
        <p14:creationId xmlns:p14="http://schemas.microsoft.com/office/powerpoint/2010/main" val="1530476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893" y="110514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Обзор модуля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507821" y="1346841"/>
            <a:ext cx="8119156" cy="239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indent="-360000"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Обзорные вопросы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Общие советы по устранению неисправностей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Инструментарий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89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9561" y="102911"/>
            <a:ext cx="1119777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Занятие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1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Обзор стека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TCP/IP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9561" y="1097694"/>
            <a:ext cx="787706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стека </a:t>
            </a:r>
            <a:r>
              <a:rPr 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TCP/IP</a:t>
            </a:r>
            <a:endParaRPr lang="ru-RU" sz="2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Протоколы стека </a:t>
            </a:r>
            <a:r>
              <a:rPr 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TCP/IP</a:t>
            </a:r>
            <a:endParaRPr lang="ru-RU" sz="2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Приложения </a:t>
            </a:r>
            <a:r>
              <a:rPr 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TCP/IP</a:t>
            </a:r>
            <a:endParaRPr lang="ru-RU" sz="2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сокет </a:t>
            </a:r>
            <a:r>
              <a:rPr lang="en-US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(socket)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lvl="0" indent="-457200"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</a:pPr>
            <a:endParaRPr lang="ru-RU" sz="2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3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1" y="66339"/>
            <a:ext cx="1119777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Структура стека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TCP/IP 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и протоколы 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779258" y="3925236"/>
            <a:ext cx="118379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747903" y="4854132"/>
            <a:ext cx="118379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105198" y="5847749"/>
            <a:ext cx="118379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30" idx="2"/>
          </p:cNvCxnSpPr>
          <p:nvPr/>
        </p:nvCxnSpPr>
        <p:spPr>
          <a:xfrm>
            <a:off x="5035935" y="2772934"/>
            <a:ext cx="118379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4047642339"/>
              </p:ext>
            </p:extLst>
          </p:nvPr>
        </p:nvGraphicFramePr>
        <p:xfrm>
          <a:off x="1248355" y="1852865"/>
          <a:ext cx="3490565" cy="4865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243033" y="13001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Модель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OSI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Куб 24"/>
          <p:cNvSpPr/>
          <p:nvPr/>
        </p:nvSpPr>
        <p:spPr>
          <a:xfrm>
            <a:off x="5445193" y="1908826"/>
            <a:ext cx="2283369" cy="1656184"/>
          </a:xfrm>
          <a:prstGeom prst="cube">
            <a:avLst>
              <a:gd name="adj" fmla="val 101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Прикладной</a:t>
            </a:r>
          </a:p>
        </p:txBody>
      </p:sp>
      <p:sp>
        <p:nvSpPr>
          <p:cNvPr id="26" name="Куб 25"/>
          <p:cNvSpPr/>
          <p:nvPr/>
        </p:nvSpPr>
        <p:spPr>
          <a:xfrm>
            <a:off x="5445193" y="3637018"/>
            <a:ext cx="2283369" cy="576436"/>
          </a:xfrm>
          <a:prstGeom prst="cube">
            <a:avLst>
              <a:gd name="adj" fmla="val 1845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Транспортный </a:t>
            </a:r>
          </a:p>
        </p:txBody>
      </p:sp>
      <p:sp>
        <p:nvSpPr>
          <p:cNvPr id="27" name="Куб 26"/>
          <p:cNvSpPr/>
          <p:nvPr/>
        </p:nvSpPr>
        <p:spPr>
          <a:xfrm>
            <a:off x="5421639" y="4420163"/>
            <a:ext cx="2283369" cy="815125"/>
          </a:xfrm>
          <a:prstGeom prst="cube">
            <a:avLst>
              <a:gd name="adj" fmla="val 1845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Межсетевой</a:t>
            </a:r>
          </a:p>
        </p:txBody>
      </p:sp>
      <p:sp>
        <p:nvSpPr>
          <p:cNvPr id="28" name="Куб 27"/>
          <p:cNvSpPr/>
          <p:nvPr/>
        </p:nvSpPr>
        <p:spPr>
          <a:xfrm>
            <a:off x="5445192" y="5388829"/>
            <a:ext cx="2283369" cy="865329"/>
          </a:xfrm>
          <a:prstGeom prst="cube">
            <a:avLst>
              <a:gd name="adj" fmla="val 1032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Сетевого доступа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28426" y="13001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Стек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TCP/IP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Правая круглая скобка 29"/>
          <p:cNvSpPr/>
          <p:nvPr/>
        </p:nvSpPr>
        <p:spPr>
          <a:xfrm>
            <a:off x="4747903" y="2052854"/>
            <a:ext cx="288032" cy="1440160"/>
          </a:xfrm>
          <a:prstGeom prst="rightBracket">
            <a:avLst>
              <a:gd name="adj" fmla="val 5571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авая круглая скобка 30"/>
          <p:cNvSpPr/>
          <p:nvPr/>
        </p:nvSpPr>
        <p:spPr>
          <a:xfrm>
            <a:off x="4791191" y="5443298"/>
            <a:ext cx="314007" cy="841871"/>
          </a:xfrm>
          <a:prstGeom prst="rightBracket">
            <a:avLst>
              <a:gd name="adj" fmla="val 5571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Куб 31"/>
          <p:cNvSpPr/>
          <p:nvPr/>
        </p:nvSpPr>
        <p:spPr>
          <a:xfrm>
            <a:off x="7982983" y="1887681"/>
            <a:ext cx="1866718" cy="1656184"/>
          </a:xfrm>
          <a:prstGeom prst="cube">
            <a:avLst>
              <a:gd name="adj" fmla="val 101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Куб 32"/>
          <p:cNvSpPr/>
          <p:nvPr/>
        </p:nvSpPr>
        <p:spPr>
          <a:xfrm>
            <a:off x="7982983" y="3615873"/>
            <a:ext cx="1866718" cy="576436"/>
          </a:xfrm>
          <a:prstGeom prst="cube">
            <a:avLst>
              <a:gd name="adj" fmla="val 18454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Куб 33"/>
          <p:cNvSpPr/>
          <p:nvPr/>
        </p:nvSpPr>
        <p:spPr>
          <a:xfrm>
            <a:off x="7916658" y="4371216"/>
            <a:ext cx="2936803" cy="820946"/>
          </a:xfrm>
          <a:prstGeom prst="cube">
            <a:avLst>
              <a:gd name="adj" fmla="val 18454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Куб 34"/>
          <p:cNvSpPr/>
          <p:nvPr/>
        </p:nvSpPr>
        <p:spPr>
          <a:xfrm>
            <a:off x="7965698" y="5390722"/>
            <a:ext cx="2292703" cy="844183"/>
          </a:xfrm>
          <a:prstGeom prst="cube">
            <a:avLst>
              <a:gd name="adj" fmla="val 10328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03571" y="2338894"/>
            <a:ext cx="1331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SMTP, SNMP,POP3, FTP, HTTP,, DNS…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03721" y="3794780"/>
            <a:ext cx="1331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TCP, UDP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47030" y="4673576"/>
            <a:ext cx="1113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ARP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68555" y="5533709"/>
            <a:ext cx="2052099" cy="52322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Ethernet, PPP, ARP, Wi-Fi,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мобильные сети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733242" y="1255644"/>
            <a:ext cx="2224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Протоколы стека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TCP/IP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411003" y="4671785"/>
            <a:ext cx="1113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IPv4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916342" y="4547384"/>
            <a:ext cx="1113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IGMP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ICMP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739807" y="4671785"/>
            <a:ext cx="1113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IPv6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21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gcy;&amp;rcy;&amp;acy;&amp;dcy;&amp;icy;&amp;iecy;&amp;ncy;&amp;tcy;&amp;ncy;&amp;ycy;&amp;jcy; &amp;tcy;&amp;rcy;&amp;iecy;&amp;ucy;&amp;gcy;&amp;ocy;&amp;lcy;&amp;softcy;&amp;ncy;&amp;icy;&amp;kcy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03578" y="1726950"/>
            <a:ext cx="4079872" cy="45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&amp;Kcy;&amp;acy;&amp;rcy;&amp;tcy;&amp;icy;&amp;ncy;&amp;kcy;&amp;icy; &amp;pcy;&amp;ocy; &amp;zcy;&amp;acy;&amp;pcy;&amp;rcy;&amp;ocy;&amp;scy;&amp;ucy; &amp;gcy;&amp;rcy;&amp;acy;&amp;dcy;&amp;icy;&amp;iecy;&amp;ncy;&amp;tcy;&amp;ncy;&amp;ycy;&amp;jcy; &amp;tcy;&amp;rcy;&amp;iecy;&amp;ucy;&amp;gcy;&amp;ocy;&amp;lcy;&amp;softcy;&amp;ncy;&amp;icy;&amp;kcy;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03577" y="1203454"/>
            <a:ext cx="4079872" cy="45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744" y="81485"/>
            <a:ext cx="1119777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Уровень приложений стека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TCP/IP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4272375" y="491955"/>
            <a:ext cx="4139300" cy="6460164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CA" sz="18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60000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ru-RU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Веб-протоколы</a:t>
            </a:r>
          </a:p>
          <a:p>
            <a:pPr marL="715963" lvl="2" indent="-265113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CA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</a:p>
          <a:p>
            <a:pPr marL="715963" lvl="2" indent="-265113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CA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endParaRPr lang="ru-RU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60000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ru-RU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Передачи файлов</a:t>
            </a:r>
          </a:p>
          <a:p>
            <a:pPr marL="715963" lvl="2" indent="-265113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FTP</a:t>
            </a:r>
          </a:p>
          <a:p>
            <a:pPr marL="715963" lvl="2" indent="-265113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TFTP</a:t>
            </a:r>
          </a:p>
          <a:p>
            <a:pPr marL="715963" lvl="2" indent="-265113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NFS</a:t>
            </a:r>
          </a:p>
          <a:p>
            <a:pPr lvl="1" indent="-360000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</a:p>
          <a:p>
            <a:pPr marL="715963" lvl="2" indent="-265113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SMTP</a:t>
            </a:r>
          </a:p>
          <a:p>
            <a:pPr lvl="1" indent="-360000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ru-RU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Удаленный доступ</a:t>
            </a:r>
          </a:p>
          <a:p>
            <a:pPr marL="715963" lvl="2" indent="-265113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Telnet </a:t>
            </a:r>
          </a:p>
          <a:p>
            <a:pPr lvl="1" indent="-360000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ru-RU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Сетевого управления</a:t>
            </a:r>
          </a:p>
          <a:p>
            <a:pPr marL="715963" lvl="2" indent="-265113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SNMP</a:t>
            </a:r>
          </a:p>
          <a:p>
            <a:pPr lvl="1" indent="-360000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ru-RU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именам</a:t>
            </a:r>
          </a:p>
          <a:p>
            <a:pPr marL="715963" lvl="2" indent="-265113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DNS </a:t>
            </a:r>
            <a:endParaRPr lang="ru-RU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1037" lvl="2" indent="0">
              <a:spcBef>
                <a:spcPts val="900"/>
              </a:spcBef>
              <a:buNone/>
            </a:pPr>
            <a:endParaRPr lang="ru-RU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Куб 44"/>
          <p:cNvSpPr/>
          <p:nvPr/>
        </p:nvSpPr>
        <p:spPr>
          <a:xfrm>
            <a:off x="553452" y="4080415"/>
            <a:ext cx="2283369" cy="576436"/>
          </a:xfrm>
          <a:prstGeom prst="cube">
            <a:avLst>
              <a:gd name="adj" fmla="val 1845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Транспортный </a:t>
            </a:r>
          </a:p>
        </p:txBody>
      </p:sp>
      <p:sp>
        <p:nvSpPr>
          <p:cNvPr id="49" name="Куб 48"/>
          <p:cNvSpPr/>
          <p:nvPr/>
        </p:nvSpPr>
        <p:spPr>
          <a:xfrm>
            <a:off x="553450" y="4728859"/>
            <a:ext cx="2283369" cy="815125"/>
          </a:xfrm>
          <a:prstGeom prst="cube">
            <a:avLst>
              <a:gd name="adj" fmla="val 1845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Межсетевой</a:t>
            </a:r>
          </a:p>
        </p:txBody>
      </p:sp>
      <p:sp>
        <p:nvSpPr>
          <p:cNvPr id="50" name="Куб 49"/>
          <p:cNvSpPr/>
          <p:nvPr/>
        </p:nvSpPr>
        <p:spPr>
          <a:xfrm>
            <a:off x="553450" y="5615992"/>
            <a:ext cx="2283369" cy="865329"/>
          </a:xfrm>
          <a:prstGeom prst="cube">
            <a:avLst>
              <a:gd name="adj" fmla="val 1032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Сетевого доступа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7387118" y="1178002"/>
            <a:ext cx="4230000" cy="951970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Сокет это комбинация 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-адреса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протокола передачи и порта</a:t>
            </a: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4"/>
          <p:cNvGrpSpPr/>
          <p:nvPr/>
        </p:nvGrpSpPr>
        <p:grpSpPr>
          <a:xfrm>
            <a:off x="7734352" y="1914935"/>
            <a:ext cx="3598454" cy="2784601"/>
            <a:chOff x="1694330" y="2008530"/>
            <a:chExt cx="5325035" cy="3813175"/>
          </a:xfrm>
        </p:grpSpPr>
        <p:sp>
          <p:nvSpPr>
            <p:cNvPr id="64" name="AutoShape 8"/>
            <p:cNvSpPr>
              <a:spLocks noChangeArrowheads="1"/>
            </p:cNvSpPr>
            <p:nvPr/>
          </p:nvSpPr>
          <p:spPr bwMode="auto">
            <a:xfrm>
              <a:off x="1694330" y="2008530"/>
              <a:ext cx="5325035" cy="3813175"/>
            </a:xfrm>
            <a:prstGeom prst="roundRect">
              <a:avLst>
                <a:gd name="adj" fmla="val 0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tIns="182880"/>
            <a:lstStyle/>
            <a:p>
              <a:pPr lvl="0"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TCP/IP Protocol Suite</a:t>
              </a:r>
            </a:p>
          </p:txBody>
        </p:sp>
        <p:sp>
          <p:nvSpPr>
            <p:cNvPr id="65" name="AutoShape 11"/>
            <p:cNvSpPr>
              <a:spLocks noChangeArrowheads="1"/>
            </p:cNvSpPr>
            <p:nvPr/>
          </p:nvSpPr>
          <p:spPr bwMode="auto">
            <a:xfrm>
              <a:off x="1927412" y="4352023"/>
              <a:ext cx="4858870" cy="616735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lvl="0"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TCP/UDP</a:t>
              </a:r>
            </a:p>
          </p:txBody>
        </p:sp>
        <p:sp>
          <p:nvSpPr>
            <p:cNvPr id="66" name="AutoShape 41"/>
            <p:cNvSpPr>
              <a:spLocks noChangeArrowheads="1"/>
            </p:cNvSpPr>
            <p:nvPr/>
          </p:nvSpPr>
          <p:spPr bwMode="auto">
            <a:xfrm>
              <a:off x="4890849" y="5103222"/>
              <a:ext cx="1348325" cy="530225"/>
            </a:xfrm>
            <a:prstGeom prst="roundRect">
              <a:avLst>
                <a:gd name="adj" fmla="val 41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lvl="0" algn="ctr" defTabSz="1031875" fontAlgn="base">
                <a:spcBef>
                  <a:spcPct val="0"/>
                </a:spcBef>
                <a:spcAft>
                  <a:spcPct val="0"/>
                </a:spcAft>
                <a:tabLst>
                  <a:tab pos="1139825" algn="l"/>
                  <a:tab pos="2173288" algn="l"/>
                </a:tabLst>
              </a:pPr>
              <a:r>
                <a:rPr lang="en-US" sz="1600">
                  <a:solidFill>
                    <a:srgbClr val="000000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IPv6</a:t>
              </a:r>
            </a:p>
          </p:txBody>
        </p:sp>
        <p:sp>
          <p:nvSpPr>
            <p:cNvPr id="67" name="AutoShape 42"/>
            <p:cNvSpPr>
              <a:spLocks noChangeArrowheads="1"/>
            </p:cNvSpPr>
            <p:nvPr/>
          </p:nvSpPr>
          <p:spPr bwMode="auto">
            <a:xfrm>
              <a:off x="2442621" y="5103222"/>
              <a:ext cx="1527319" cy="530225"/>
            </a:xfrm>
            <a:prstGeom prst="roundRect">
              <a:avLst>
                <a:gd name="adj" fmla="val 41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lvl="0" algn="ctr" defTabSz="1031875" fontAlgn="base">
                <a:spcBef>
                  <a:spcPct val="0"/>
                </a:spcBef>
                <a:spcAft>
                  <a:spcPct val="0"/>
                </a:spcAft>
                <a:tabLst>
                  <a:tab pos="1139825" algn="l"/>
                  <a:tab pos="2173288" algn="l"/>
                </a:tabLst>
              </a:pPr>
              <a:r>
                <a:rPr lang="en-US" sz="1600">
                  <a:solidFill>
                    <a:srgbClr val="000000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IPv4</a:t>
              </a:r>
            </a:p>
          </p:txBody>
        </p:sp>
        <p:grpSp>
          <p:nvGrpSpPr>
            <p:cNvPr id="68" name="Group 9"/>
            <p:cNvGrpSpPr/>
            <p:nvPr/>
          </p:nvGrpSpPr>
          <p:grpSpPr>
            <a:xfrm>
              <a:off x="1927412" y="2708465"/>
              <a:ext cx="4862218" cy="1482811"/>
              <a:chOff x="1927412" y="2708465"/>
              <a:chExt cx="4862218" cy="1482811"/>
            </a:xfrm>
          </p:grpSpPr>
          <p:sp>
            <p:nvSpPr>
              <p:cNvPr id="69" name="AutoShape 8"/>
              <p:cNvSpPr>
                <a:spLocks noChangeArrowheads="1"/>
              </p:cNvSpPr>
              <p:nvPr/>
            </p:nvSpPr>
            <p:spPr bwMode="auto">
              <a:xfrm>
                <a:off x="1927412" y="2708465"/>
                <a:ext cx="4858870" cy="1482811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lvl="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159350" y="2821007"/>
                <a:ext cx="2093861" cy="11379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HTTP (80)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HTTPS (443)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POP3 (110)</a:t>
                </a:r>
                <a:endParaRPr lang="en-CA" sz="1600" dirty="0">
                  <a:solidFill>
                    <a:srgbClr val="000000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4713758" y="2794442"/>
                <a:ext cx="2075872" cy="11379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CA" sz="1600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SMTP (25)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CA" sz="1600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DNS (53)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CA" sz="1600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FTP (21)</a:t>
                </a:r>
                <a:endParaRPr lang="en-CA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Группа 13"/>
          <p:cNvGrpSpPr/>
          <p:nvPr/>
        </p:nvGrpSpPr>
        <p:grpSpPr>
          <a:xfrm>
            <a:off x="7190561" y="4794091"/>
            <a:ext cx="4686035" cy="1646309"/>
            <a:chOff x="7474719" y="4945764"/>
            <a:chExt cx="4686035" cy="1646309"/>
          </a:xfrm>
        </p:grpSpPr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8880" y="4945764"/>
              <a:ext cx="917762" cy="1379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508" r="45991"/>
            <a:stretch/>
          </p:blipFill>
          <p:spPr>
            <a:xfrm>
              <a:off x="7523799" y="5107993"/>
              <a:ext cx="1250193" cy="1162638"/>
            </a:xfrm>
            <a:prstGeom prst="rect">
              <a:avLst/>
            </a:prstGeom>
          </p:spPr>
        </p:pic>
        <p:sp>
          <p:nvSpPr>
            <p:cNvPr id="8" name="Цилиндр 7"/>
            <p:cNvSpPr/>
            <p:nvPr/>
          </p:nvSpPr>
          <p:spPr>
            <a:xfrm rot="5400000">
              <a:off x="9483617" y="5103318"/>
              <a:ext cx="851113" cy="1372736"/>
            </a:xfrm>
            <a:prstGeom prst="ca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368487" y="5621162"/>
              <a:ext cx="1055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Сокеты</a:t>
              </a: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H="1">
              <a:off x="10484418" y="5485851"/>
              <a:ext cx="578759" cy="531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/>
            <p:nvPr/>
          </p:nvCxnSpPr>
          <p:spPr>
            <a:xfrm flipH="1">
              <a:off x="8719450" y="5501799"/>
              <a:ext cx="578759" cy="531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/>
            <p:cNvCxnSpPr/>
            <p:nvPr/>
          </p:nvCxnSpPr>
          <p:spPr>
            <a:xfrm flipH="1">
              <a:off x="10468470" y="5984378"/>
              <a:ext cx="578759" cy="5316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/>
            <p:nvPr/>
          </p:nvCxnSpPr>
          <p:spPr>
            <a:xfrm flipH="1">
              <a:off x="8703502" y="6000326"/>
              <a:ext cx="578759" cy="5316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624804" y="5269313"/>
              <a:ext cx="103827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Порт 2324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624804" y="5756204"/>
              <a:ext cx="103827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Порт 23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0525218" y="5753546"/>
              <a:ext cx="103827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Порт 23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0468470" y="5249703"/>
              <a:ext cx="103827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Порт 2324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474719" y="6183235"/>
              <a:ext cx="1415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10.1.1.5</a:t>
              </a:r>
            </a:p>
            <a:p>
              <a:pPr algn="ctr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ПК с 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Telnet-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клиентом 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0744996" y="6222741"/>
              <a:ext cx="1415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10.1.1.5</a:t>
              </a:r>
            </a:p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Telnet-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сервер</a:t>
              </a:r>
            </a:p>
          </p:txBody>
        </p:sp>
      </p:grpSp>
      <p:sp>
        <p:nvSpPr>
          <p:cNvPr id="2" name="Прямоугольный треугольник 1"/>
          <p:cNvSpPr/>
          <p:nvPr/>
        </p:nvSpPr>
        <p:spPr>
          <a:xfrm rot="18946596">
            <a:off x="1376082" y="-149657"/>
            <a:ext cx="2281512" cy="223058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9923" y="1113183"/>
            <a:ext cx="2006199" cy="2226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Куб 43"/>
          <p:cNvSpPr/>
          <p:nvPr/>
        </p:nvSpPr>
        <p:spPr>
          <a:xfrm>
            <a:off x="553452" y="2352223"/>
            <a:ext cx="2283369" cy="1656184"/>
          </a:xfrm>
          <a:prstGeom prst="cube">
            <a:avLst>
              <a:gd name="adj" fmla="val 101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Прикладной</a:t>
            </a:r>
          </a:p>
        </p:txBody>
      </p:sp>
    </p:spTree>
    <p:extLst>
      <p:ext uri="{BB962C8B-B14F-4D97-AF65-F5344CB8AC3E}">
        <p14:creationId xmlns:p14="http://schemas.microsoft.com/office/powerpoint/2010/main" val="293704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744" y="80645"/>
            <a:ext cx="1119777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Занятие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2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Понимание адресации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IPv4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500744" y="1280516"/>
            <a:ext cx="8119156" cy="514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R="0" lvl="0" indent="-360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IPv4-</a:t>
            </a:r>
            <a:r>
              <a:rPr lang="ru-RU" sz="2200" kern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адресация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Частные и публичные 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IPv4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-адреса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Перевод из десятичной системы в</a:t>
            </a:r>
            <a:r>
              <a:rPr kumimoji="0" lang="ru-RU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двоичную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Простая р</a:t>
            </a:r>
            <a:r>
              <a:rPr lang="ru-RU" sz="2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еализация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IPv4 
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Более комплексная реализация</a:t>
            </a:r>
            <a:r>
              <a:rPr kumimoji="0" lang="ru-RU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IPv4 </a:t>
            </a:r>
          </a:p>
        </p:txBody>
      </p:sp>
    </p:spTree>
    <p:extLst>
      <p:ext uri="{BB962C8B-B14F-4D97-AF65-F5344CB8AC3E}">
        <p14:creationId xmlns:p14="http://schemas.microsoft.com/office/powerpoint/2010/main" val="331804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644" y="68906"/>
            <a:ext cx="1192771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IPv4 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адресация 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653451"/>
              </p:ext>
            </p:extLst>
          </p:nvPr>
        </p:nvGraphicFramePr>
        <p:xfrm>
          <a:off x="224893" y="4196038"/>
          <a:ext cx="5908328" cy="24815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770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70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70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70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6027">
                <a:tc>
                  <a:txBody>
                    <a:bodyPr/>
                    <a:lstStyle/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Version</a:t>
                      </a:r>
                      <a:endParaRPr lang="en-US" altLang="zh-CN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IHL</a:t>
                      </a:r>
                      <a:endParaRPr lang="en-US" altLang="zh-CN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Type</a:t>
                      </a:r>
                      <a:endParaRPr lang="en-US" altLang="zh-CN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Length</a:t>
                      </a:r>
                      <a:endParaRPr lang="en-US" altLang="zh-CN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2657">
                <a:tc gridSpan="2">
                  <a:txBody>
                    <a:bodyPr/>
                    <a:lstStyle/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Identification</a:t>
                      </a:r>
                      <a:endParaRPr lang="en-US" altLang="zh-CN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Flag</a:t>
                      </a:r>
                      <a:endParaRPr lang="en-US" altLang="zh-CN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Fragment Offset</a:t>
                      </a:r>
                      <a:endParaRPr lang="en-US" altLang="zh-CN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693">
                <a:tc>
                  <a:txBody>
                    <a:bodyPr/>
                    <a:lstStyle/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to Live</a:t>
                      </a:r>
                      <a:endParaRPr lang="en-US" altLang="zh-CN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Protocol</a:t>
                      </a:r>
                      <a:endParaRPr lang="en-US" altLang="zh-CN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 Checksum</a:t>
                      </a:r>
                      <a:endParaRPr lang="en-US" altLang="zh-CN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693">
                <a:tc gridSpan="4">
                  <a:txBody>
                    <a:bodyPr/>
                    <a:lstStyle/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 Address</a:t>
                      </a:r>
                      <a:endParaRPr lang="en-US" altLang="zh-CN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693">
                <a:tc gridSpan="4">
                  <a:txBody>
                    <a:bodyPr/>
                    <a:lstStyle/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Destination Address</a:t>
                      </a:r>
                      <a:endParaRPr lang="en-US" altLang="zh-CN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381">
                <a:tc gridSpan="4">
                  <a:txBody>
                    <a:bodyPr/>
                    <a:lstStyle/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Options</a:t>
                      </a:r>
                      <a:endParaRPr lang="en-US" altLang="zh-CN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6481383" y="4015565"/>
            <a:ext cx="5364220" cy="2380753"/>
            <a:chOff x="3496184" y="4247697"/>
            <a:chExt cx="5364220" cy="2380753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496184" y="4546867"/>
              <a:ext cx="3465385" cy="344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Класс А: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501042" y="5210177"/>
              <a:ext cx="3691511" cy="359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Класс В: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501043" y="5854401"/>
              <a:ext cx="3691510" cy="372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Класс С:</a:t>
              </a:r>
            </a:p>
          </p:txBody>
        </p:sp>
        <p:sp>
          <p:nvSpPr>
            <p:cNvPr id="23" name="Скругленный прямоугольник 24"/>
            <p:cNvSpPr/>
            <p:nvPr/>
          </p:nvSpPr>
          <p:spPr>
            <a:xfrm>
              <a:off x="4513691" y="4247697"/>
              <a:ext cx="4346713" cy="2380753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8050847" y="5908255"/>
              <a:ext cx="659322" cy="432141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Хост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192553" y="5918311"/>
              <a:ext cx="665916" cy="42606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Сеть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8072769" y="5143877"/>
              <a:ext cx="659322" cy="432141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Хост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8034639" y="4437690"/>
              <a:ext cx="659322" cy="432141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Хост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174809" y="5152653"/>
              <a:ext cx="659322" cy="432141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Хост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149024" y="4437691"/>
              <a:ext cx="659322" cy="432141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Хост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261337" y="4437691"/>
              <a:ext cx="659322" cy="432141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Хост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266229" y="5911292"/>
              <a:ext cx="665916" cy="42606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Сеть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270255" y="5169392"/>
              <a:ext cx="665916" cy="42606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Сеть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640509" y="4471915"/>
              <a:ext cx="1499341" cy="432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600" u="sng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0</a:t>
              </a:r>
              <a:r>
                <a:rPr lang="ru-RU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х </a:t>
              </a:r>
              <a:r>
                <a:rPr lang="ru-RU" sz="1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х</a:t>
              </a:r>
              <a:r>
                <a:rPr lang="ru-RU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х</a:t>
              </a:r>
              <a:r>
                <a:rPr lang="ru-RU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х</a:t>
              </a:r>
              <a:r>
                <a:rPr lang="ru-RU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х</a:t>
              </a:r>
              <a:r>
                <a:rPr lang="ru-RU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х</a:t>
              </a:r>
              <a:r>
                <a:rPr lang="ru-RU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х</a:t>
              </a:r>
              <a:endPara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640508" y="5180525"/>
              <a:ext cx="1499341" cy="432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600" u="sng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1 0</a:t>
              </a:r>
              <a:r>
                <a:rPr lang="ru-RU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х </a:t>
              </a:r>
              <a:r>
                <a:rPr lang="ru-RU" sz="1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х</a:t>
              </a:r>
              <a:r>
                <a:rPr lang="ru-RU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х</a:t>
              </a:r>
              <a:r>
                <a:rPr lang="ru-RU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х</a:t>
              </a:r>
              <a:r>
                <a:rPr lang="ru-RU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х</a:t>
              </a:r>
              <a:r>
                <a:rPr lang="ru-RU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х</a:t>
              </a:r>
              <a:endPara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640507" y="5912238"/>
              <a:ext cx="1499341" cy="432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600" u="sng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1 1 0</a:t>
              </a:r>
              <a:r>
                <a:rPr lang="ru-RU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х </a:t>
              </a:r>
              <a:r>
                <a:rPr lang="ru-RU" sz="1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х</a:t>
              </a:r>
              <a:r>
                <a:rPr lang="ru-RU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х</a:t>
              </a:r>
              <a:r>
                <a:rPr lang="ru-RU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х</a:t>
              </a:r>
              <a:r>
                <a:rPr lang="ru-RU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х</a:t>
              </a:r>
              <a:endPara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72644" y="1139258"/>
            <a:ext cx="770012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Каждому компьютеру в сети должен быть присвоен уникальный IPv4-адрес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Каждый IPv4-адрес содержит: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Network ID 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идентификатор сети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Host ID 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идентификатор хоста (компьютера в сети)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72644" y="2415429"/>
            <a:ext cx="5299677" cy="1121222"/>
            <a:chOff x="1877688" y="6036162"/>
            <a:chExt cx="7545668" cy="1514933"/>
          </a:xfrm>
        </p:grpSpPr>
        <p:pic>
          <p:nvPicPr>
            <p:cNvPr id="44" name="Picture 3"/>
            <p:cNvPicPr>
              <a:picLocks noChangeAspect="1" noChangeArrowheads="1"/>
            </p:cNvPicPr>
            <p:nvPr/>
          </p:nvPicPr>
          <p:blipFill rotWithShape="1">
            <a:blip r:embed="rId3"/>
            <a:srcRect l="34931" r="37242" b="70764"/>
            <a:stretch/>
          </p:blipFill>
          <p:spPr bwMode="auto">
            <a:xfrm>
              <a:off x="4708614" y="6036162"/>
              <a:ext cx="1445978" cy="334403"/>
            </a:xfrm>
            <a:prstGeom prst="rect">
              <a:avLst/>
            </a:prstGeom>
            <a:noFill/>
          </p:spPr>
        </p:pic>
        <p:sp>
          <p:nvSpPr>
            <p:cNvPr id="45" name="Прямоугольник 44"/>
            <p:cNvSpPr/>
            <p:nvPr/>
          </p:nvSpPr>
          <p:spPr>
            <a:xfrm>
              <a:off x="1877688" y="6340444"/>
              <a:ext cx="3772834" cy="762000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Сеть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5650522" y="6340444"/>
              <a:ext cx="3772834" cy="762000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Хост</a:t>
              </a: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1877688" y="7374985"/>
              <a:ext cx="7545668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8" name="Прямоугольник 47"/>
            <p:cNvSpPr/>
            <p:nvPr/>
          </p:nvSpPr>
          <p:spPr>
            <a:xfrm>
              <a:off x="5211069" y="7243419"/>
              <a:ext cx="878905" cy="30767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32 бита</a:t>
              </a:r>
            </a:p>
          </p:txBody>
        </p:sp>
      </p:grpSp>
      <p:graphicFrame>
        <p:nvGraphicFramePr>
          <p:cNvPr id="51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864096"/>
              </p:ext>
            </p:extLst>
          </p:nvPr>
        </p:nvGraphicFramePr>
        <p:xfrm>
          <a:off x="6553200" y="1619246"/>
          <a:ext cx="5164090" cy="2039414"/>
        </p:xfrm>
        <a:graphic>
          <a:graphicData uri="http://schemas.openxmlformats.org/drawingml/2006/table">
            <a:tbl>
              <a:tblPr/>
              <a:tblGrid>
                <a:gridCol w="14698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90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70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40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40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3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CA" sz="1400" b="1" dirty="0">
                          <a:latin typeface="Arial" panose="020B0604020202020204" pitchFamily="34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a:t>IP-</a:t>
                      </a:r>
                      <a:r>
                        <a:rPr lang="ru-RU" sz="1400" b="1" dirty="0">
                          <a:latin typeface="Arial" panose="020B0604020202020204" pitchFamily="34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a:t>адрес</a:t>
                      </a:r>
                      <a:endParaRPr lang="en-CA" sz="1400" b="1" dirty="0">
                        <a:latin typeface="Arial" panose="020B0604020202020204" pitchFamily="34" charset="0"/>
                        <a:ea typeface="Segoe U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DFB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CA" sz="1400" b="0" dirty="0">
                          <a:latin typeface="Arial" panose="020B0604020202020204" pitchFamily="34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marR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DFB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CA" sz="1400" b="0" dirty="0">
                          <a:latin typeface="Arial" panose="020B0604020202020204" pitchFamily="34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R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DFB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CA" sz="1400" b="0" dirty="0">
                          <a:latin typeface="Arial" panose="020B0604020202020204" pitchFamily="34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R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DFB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CA" sz="1400" b="0" dirty="0">
                          <a:latin typeface="Arial" panose="020B0604020202020204" pitchFamily="34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R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D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a:t>Маска</a:t>
                      </a:r>
                      <a:r>
                        <a:rPr lang="ru-RU" sz="1400" b="1" baseline="0" dirty="0">
                          <a:latin typeface="Arial" panose="020B0604020202020204" pitchFamily="34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a:t> подсети</a:t>
                      </a:r>
                      <a:endParaRPr lang="en-CA" sz="1400" b="1" dirty="0">
                        <a:latin typeface="Arial" panose="020B0604020202020204" pitchFamily="34" charset="0"/>
                        <a:ea typeface="Segoe U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B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CA" sz="1400" dirty="0">
                          <a:latin typeface="Arial" panose="020B0604020202020204" pitchFamily="34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a:t>255</a:t>
                      </a:r>
                    </a:p>
                  </a:txBody>
                  <a:tcPr marR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B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CA" sz="1400" dirty="0">
                          <a:latin typeface="Arial" panose="020B0604020202020204" pitchFamily="34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a:t>255</a:t>
                      </a:r>
                    </a:p>
                  </a:txBody>
                  <a:tcPr marR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B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CA" sz="1400" dirty="0">
                          <a:latin typeface="Arial" panose="020B0604020202020204" pitchFamily="34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R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B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CA" sz="1400" dirty="0">
                          <a:latin typeface="Arial" panose="020B0604020202020204" pitchFamily="34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R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CA" sz="1400" b="1" dirty="0">
                          <a:latin typeface="Arial" panose="020B0604020202020204" pitchFamily="34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a:t>Network 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DFB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CA" sz="1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marR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DFB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CA" sz="1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R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DFB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CA" sz="1400" b="0" dirty="0">
                          <a:latin typeface="Arial" panose="020B0604020202020204" pitchFamily="34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R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DFB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CA" sz="1400" b="0" dirty="0">
                          <a:latin typeface="Arial" panose="020B0604020202020204" pitchFamily="34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R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D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CA" sz="1400" b="1" dirty="0">
                          <a:latin typeface="Arial" panose="020B0604020202020204" pitchFamily="34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a:t>Host 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B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CA" sz="1400" dirty="0">
                          <a:latin typeface="Arial" panose="020B0604020202020204" pitchFamily="34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R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B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CA" sz="1400" dirty="0">
                          <a:latin typeface="Arial" panose="020B0604020202020204" pitchFamily="34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R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B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CA" sz="1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R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B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CA" sz="1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R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03862" y="3646072"/>
            <a:ext cx="3227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IPv4</a:t>
            </a:r>
            <a:endParaRPr lang="ru-RU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8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4" descr="WhiteClou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7988">
            <a:off x="2027983" y="1078218"/>
            <a:ext cx="5499958" cy="277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</p:pic>
      <p:pic>
        <p:nvPicPr>
          <p:cNvPr id="60" name="Picture 24" descr="WhiteClou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7988">
            <a:off x="5214383" y="3892613"/>
            <a:ext cx="5499958" cy="277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6950" y="70732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IPv4 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адресация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190492" y="3031602"/>
            <a:ext cx="2693267" cy="19885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" name="Picture 62" descr="Route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45867" y="3724921"/>
            <a:ext cx="821678" cy="576617"/>
          </a:xfrm>
          <a:prstGeom prst="rect">
            <a:avLst/>
          </a:prstGeom>
          <a:noFill/>
        </p:spPr>
      </p:pic>
      <p:cxnSp>
        <p:nvCxnSpPr>
          <p:cNvPr id="65" name="Прямая соединительная линия 64"/>
          <p:cNvCxnSpPr/>
          <p:nvPr/>
        </p:nvCxnSpPr>
        <p:spPr>
          <a:xfrm flipV="1">
            <a:off x="5342892" y="2183194"/>
            <a:ext cx="1838016" cy="10008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5146967" y="1399572"/>
            <a:ext cx="664239" cy="16320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 flipV="1">
            <a:off x="3449303" y="1911842"/>
            <a:ext cx="1613665" cy="10035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2981321" y="3067796"/>
            <a:ext cx="2234048" cy="1316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0" name="Picture 77" descr="Workgroup_Switch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35547" y="2716256"/>
            <a:ext cx="860366" cy="630692"/>
          </a:xfrm>
          <a:prstGeom prst="rect">
            <a:avLst/>
          </a:prstGeom>
          <a:noFill/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16799" r="45024" b="46451"/>
          <a:stretch/>
        </p:blipFill>
        <p:spPr>
          <a:xfrm>
            <a:off x="5538574" y="995828"/>
            <a:ext cx="811933" cy="81386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16799" r="45024" b="46451"/>
          <a:stretch/>
        </p:blipFill>
        <p:spPr>
          <a:xfrm>
            <a:off x="6766218" y="1776264"/>
            <a:ext cx="811933" cy="81386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16799" r="45024" b="46451"/>
          <a:stretch/>
        </p:blipFill>
        <p:spPr>
          <a:xfrm>
            <a:off x="3088777" y="1493139"/>
            <a:ext cx="811933" cy="81386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16799" r="45024" b="46451"/>
          <a:stretch/>
        </p:blipFill>
        <p:spPr>
          <a:xfrm>
            <a:off x="2629404" y="2792524"/>
            <a:ext cx="811933" cy="813860"/>
          </a:xfrm>
          <a:prstGeom prst="rect">
            <a:avLst/>
          </a:prstGeom>
        </p:spPr>
      </p:pic>
      <p:cxnSp>
        <p:nvCxnSpPr>
          <p:cNvPr id="75" name="Прямая соединительная линия 74"/>
          <p:cNvCxnSpPr/>
          <p:nvPr/>
        </p:nvCxnSpPr>
        <p:spPr>
          <a:xfrm flipH="1">
            <a:off x="7989098" y="3945912"/>
            <a:ext cx="642354" cy="10126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 flipV="1">
            <a:off x="8141498" y="5110965"/>
            <a:ext cx="1723563" cy="2137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7325179" y="5159853"/>
            <a:ext cx="568917" cy="11883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6106215" y="5110965"/>
            <a:ext cx="1559576" cy="5645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16799" r="45024" b="46451"/>
          <a:stretch/>
        </p:blipFill>
        <p:spPr>
          <a:xfrm>
            <a:off x="8283481" y="3538982"/>
            <a:ext cx="811933" cy="81386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16799" r="45024" b="46451"/>
          <a:stretch/>
        </p:blipFill>
        <p:spPr>
          <a:xfrm>
            <a:off x="9313644" y="4925524"/>
            <a:ext cx="811933" cy="81386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16799" r="45024" b="46451"/>
          <a:stretch/>
        </p:blipFill>
        <p:spPr>
          <a:xfrm>
            <a:off x="6897710" y="5765062"/>
            <a:ext cx="811933" cy="81386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16799" r="45024" b="46451"/>
          <a:stretch/>
        </p:blipFill>
        <p:spPr>
          <a:xfrm>
            <a:off x="5732043" y="5137197"/>
            <a:ext cx="811933" cy="813860"/>
          </a:xfrm>
          <a:prstGeom prst="rect">
            <a:avLst/>
          </a:prstGeom>
        </p:spPr>
      </p:pic>
      <p:pic>
        <p:nvPicPr>
          <p:cNvPr id="54" name="Picture 77" descr="Workgroup_Switch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453576" y="4828172"/>
            <a:ext cx="860366" cy="630692"/>
          </a:xfrm>
          <a:prstGeom prst="rect">
            <a:avLst/>
          </a:prstGeom>
          <a:noFill/>
        </p:spPr>
      </p:pic>
      <p:sp>
        <p:nvSpPr>
          <p:cNvPr id="83" name="TextBox 82"/>
          <p:cNvSpPr txBox="1"/>
          <p:nvPr/>
        </p:nvSpPr>
        <p:spPr>
          <a:xfrm>
            <a:off x="7807774" y="1958982"/>
            <a:ext cx="28072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192.168.200.4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255.255.255.0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375021" y="1273487"/>
            <a:ext cx="200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192.168.200.3/24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462373" y="1761393"/>
            <a:ext cx="200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192.168.200.2/24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185420" y="3601237"/>
            <a:ext cx="200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192.168.200.1/24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331681" y="4383755"/>
            <a:ext cx="200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192.168.1.1/24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9095414" y="5696707"/>
            <a:ext cx="200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192.168.1.2/24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695813" y="6337956"/>
            <a:ext cx="200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192.168.1.3/24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AutoShape 13" descr="&quot;&quot;"/>
          <p:cNvSpPr>
            <a:spLocks noChangeArrowheads="1"/>
          </p:cNvSpPr>
          <p:nvPr/>
        </p:nvSpPr>
        <p:spPr bwMode="auto">
          <a:xfrm>
            <a:off x="7783380" y="5894937"/>
            <a:ext cx="1334596" cy="348240"/>
          </a:xfrm>
          <a:prstGeom prst="roundRect">
            <a:avLst>
              <a:gd name="adj" fmla="val 41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Подсеть 1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4" name="AutoShape 13" descr="&quot;&quot;"/>
          <p:cNvSpPr>
            <a:spLocks noChangeArrowheads="1"/>
          </p:cNvSpPr>
          <p:nvPr/>
        </p:nvSpPr>
        <p:spPr bwMode="auto">
          <a:xfrm>
            <a:off x="2278100" y="2392962"/>
            <a:ext cx="1334596" cy="348240"/>
          </a:xfrm>
          <a:prstGeom prst="roundRect">
            <a:avLst>
              <a:gd name="adj" fmla="val 4167"/>
            </a:avLst>
          </a:prstGeom>
          <a:noFill/>
          <a:ln w="9525" algn="ctr">
            <a:noFill/>
            <a:round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anchor="ctr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Подсеть 2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5" name="frame 2 alt-text, &quot;Dotted decimal .." descr="This is the 2nd of 4 frames.&#10;A text box and arrow appears which points out the dotted decimal representation of the address and subnet mask in Subnet 1.&#10;There are no moving graphics on this frame."/>
          <p:cNvSpPr txBox="1">
            <a:spLocks noChangeArrowheads="1"/>
          </p:cNvSpPr>
          <p:nvPr/>
        </p:nvSpPr>
        <p:spPr bwMode="auto">
          <a:xfrm>
            <a:off x="2542673" y="6159902"/>
            <a:ext cx="25098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Десятичное представление </a:t>
            </a:r>
            <a:r>
              <a:rPr lang="en-US" sz="1400" b="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IP-</a:t>
            </a:r>
            <a:r>
              <a:rPr lang="ru-RU" sz="1400" b="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адреса и маски подсети</a:t>
            </a:r>
            <a:endParaRPr lang="en-US" sz="1400" b="0" dirty="0">
              <a:solidFill>
                <a:srgbClr val="0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85" name="Группа 84"/>
          <p:cNvGrpSpPr/>
          <p:nvPr/>
        </p:nvGrpSpPr>
        <p:grpSpPr>
          <a:xfrm>
            <a:off x="2421920" y="5508948"/>
            <a:ext cx="3804287" cy="533340"/>
            <a:chOff x="772231" y="5493046"/>
            <a:chExt cx="3804287" cy="533340"/>
          </a:xfrm>
        </p:grpSpPr>
        <p:sp>
          <p:nvSpPr>
            <p:cNvPr id="86" name="TextBox 85"/>
            <p:cNvSpPr txBox="1"/>
            <p:nvPr/>
          </p:nvSpPr>
          <p:spPr>
            <a:xfrm>
              <a:off x="772231" y="5497944"/>
              <a:ext cx="2750198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192.168.1.4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255.255.255.0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AutoShape 8" descr="&quot;&quot;"/>
            <p:cNvSpPr>
              <a:spLocks noChangeArrowheads="1"/>
            </p:cNvSpPr>
            <p:nvPr/>
          </p:nvSpPr>
          <p:spPr bwMode="auto">
            <a:xfrm>
              <a:off x="2016198" y="5493046"/>
              <a:ext cx="2560320" cy="533340"/>
            </a:xfrm>
            <a:prstGeom prst="roundRect">
              <a:avLst>
                <a:gd name="adj" fmla="val 4167"/>
              </a:avLst>
            </a:prstGeom>
            <a:noFill/>
            <a:ln w="9525">
              <a:noFill/>
              <a:round/>
              <a:headEnd/>
              <a:tailEnd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square" anchor="ctr">
              <a:spAutoFit/>
            </a:bodyPr>
            <a:lstStyle/>
            <a:p>
              <a:pPr lvl="0" fontAlgn="base">
                <a:spcAft>
                  <a:spcPct val="0"/>
                </a:spcAft>
                <a:tabLst>
                  <a:tab pos="114300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IP-</a:t>
              </a:r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адрес</a:t>
              </a: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	</a:t>
              </a:r>
              <a:endParaRPr lang="ru-RU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  <a:p>
              <a:pPr lvl="0" fontAlgn="base">
                <a:spcAft>
                  <a:spcPct val="0"/>
                </a:spcAft>
                <a:tabLst>
                  <a:tab pos="1143000" algn="l"/>
                </a:tabLst>
              </a:pPr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Маска подсети</a:t>
              </a: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	</a:t>
              </a:r>
            </a:p>
          </p:txBody>
        </p:sp>
      </p:grpSp>
      <p:sp>
        <p:nvSpPr>
          <p:cNvPr id="98" name="AutoShape 8" descr="&quot;&quot;"/>
          <p:cNvSpPr>
            <a:spLocks noChangeArrowheads="1"/>
          </p:cNvSpPr>
          <p:nvPr/>
        </p:nvSpPr>
        <p:spPr bwMode="auto">
          <a:xfrm>
            <a:off x="9180539" y="1948916"/>
            <a:ext cx="2560320" cy="533340"/>
          </a:xfrm>
          <a:prstGeom prst="roundRect">
            <a:avLst>
              <a:gd name="adj" fmla="val 41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 lvl="0" fontAlgn="base">
              <a:spcAft>
                <a:spcPct val="0"/>
              </a:spcAft>
              <a:tabLst>
                <a:tab pos="11430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IP-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адрес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	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lvl="0" fontAlgn="base">
              <a:spcAft>
                <a:spcPct val="0"/>
              </a:spcAft>
              <a:tabLst>
                <a:tab pos="1143000" algn="l"/>
              </a:tabLs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Маска подсети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99" name="frame 2 alt-text, &quot;Dotted decimal .." descr="This is the 2nd of 4 frames.&#10;A text box and arrow appears which points out the dotted decimal representation of the address and subnet mask in Subnet 1.&#10;There are no moving graphics on this frame."/>
          <p:cNvSpPr txBox="1">
            <a:spLocks noChangeArrowheads="1"/>
          </p:cNvSpPr>
          <p:nvPr/>
        </p:nvSpPr>
        <p:spPr bwMode="auto">
          <a:xfrm>
            <a:off x="7995048" y="2631303"/>
            <a:ext cx="25098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Десятичное представление </a:t>
            </a:r>
            <a:r>
              <a:rPr lang="en-US" sz="1400" b="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IP-</a:t>
            </a:r>
            <a:r>
              <a:rPr lang="ru-RU" sz="1400" b="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адреса и маски подсети</a:t>
            </a:r>
            <a:endParaRPr lang="en-US" sz="1400" b="0" dirty="0">
              <a:solidFill>
                <a:srgbClr val="0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205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111" y="49733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Публичные и частные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IPv4 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адреса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812032" y="1260699"/>
            <a:ext cx="3312919" cy="450703"/>
          </a:xfrm>
          <a:prstGeom prst="roundRect">
            <a:avLst>
              <a:gd name="adj" fmla="val 41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lv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8DACD0"/>
              </a:buClr>
              <a:buSzPct val="70000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Частные 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5983573" y="1745972"/>
            <a:ext cx="4830200" cy="3699549"/>
          </a:xfrm>
          <a:prstGeom prst="roundRect">
            <a:avLst>
              <a:gd name="adj" fmla="val 41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anchor="t" anchorCtr="0"/>
          <a:lstStyle/>
          <a:p>
            <a:pPr marL="342900" lvl="0" indent="-342900" fontAlgn="base">
              <a:spcBef>
                <a:spcPts val="600"/>
              </a:spcBef>
              <a:spcAft>
                <a:spcPct val="0"/>
              </a:spcAft>
              <a:buClr>
                <a:srgbClr val="006699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Не маршрутизируются в Интернете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spcBef>
                <a:spcPts val="600"/>
              </a:spcBef>
              <a:spcAft>
                <a:spcPct val="0"/>
              </a:spcAft>
              <a:buClr>
                <a:srgbClr val="006699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Могут назначаться локально организацией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spcBef>
                <a:spcPts val="600"/>
              </a:spcBef>
              <a:spcAft>
                <a:spcPct val="0"/>
              </a:spcAft>
              <a:buClr>
                <a:srgbClr val="006699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Must be translated to access the Internet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1091673" y="1304211"/>
            <a:ext cx="3808878" cy="473126"/>
          </a:xfrm>
          <a:prstGeom prst="roundRect">
            <a:avLst>
              <a:gd name="adj" fmla="val 41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lv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8DACD0"/>
              </a:buClr>
              <a:buSzPct val="70000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Публичные 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562797" y="1777337"/>
            <a:ext cx="4410154" cy="3419372"/>
          </a:xfrm>
          <a:prstGeom prst="roundRect">
            <a:avLst>
              <a:gd name="adj" fmla="val 41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anchor="t" anchorCtr="0"/>
          <a:lstStyle/>
          <a:p>
            <a:pPr marL="285750" indent="-285750" fontAlgn="base">
              <a:spcBef>
                <a:spcPct val="40000"/>
              </a:spcBef>
              <a:spcAft>
                <a:spcPct val="0"/>
              </a:spcAft>
              <a:buClr>
                <a:srgbClr val="006699"/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Необходимы устройствам, которые подключаются непосредственно к сети Интернет</a:t>
            </a:r>
          </a:p>
          <a:p>
            <a:pPr marL="285750" indent="-285750" fontAlgn="base">
              <a:spcBef>
                <a:spcPct val="40000"/>
              </a:spcBef>
              <a:spcAft>
                <a:spcPct val="0"/>
              </a:spcAft>
              <a:buClr>
                <a:srgbClr val="006699"/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Должны быть глобально уникальными</a:t>
            </a:r>
          </a:p>
          <a:p>
            <a:pPr marL="285750" indent="-285750" fontAlgn="base">
              <a:spcBef>
                <a:spcPct val="40000"/>
              </a:spcBef>
              <a:spcAft>
                <a:spcPct val="0"/>
              </a:spcAft>
              <a:buClr>
                <a:srgbClr val="006699"/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Маршрутизируемые в Интернете</a:t>
            </a:r>
          </a:p>
          <a:p>
            <a:pPr marL="285750" indent="-285750" fontAlgn="base">
              <a:spcBef>
                <a:spcPct val="40000"/>
              </a:spcBef>
              <a:spcAft>
                <a:spcPct val="0"/>
              </a:spcAft>
              <a:buClr>
                <a:srgbClr val="006699"/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Должны быть назначены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IANA/RIR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base">
              <a:spcBef>
                <a:spcPct val="40000"/>
              </a:spcBef>
              <a:spcAft>
                <a:spcPct val="0"/>
              </a:spcAft>
              <a:buClr>
                <a:srgbClr val="006699"/>
              </a:buClr>
              <a:buFont typeface="Wingdings" panose="05000000000000000000" pitchFamily="2" charset="2"/>
              <a:buChar char="v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&amp;Kcy;&amp;acy;&amp;rcy;&amp;tcy;&amp;icy;&amp;ncy;&amp;kcy;&amp;icy; &amp;pcy;&amp;ocy; &amp;zcy;&amp;acy;&amp;pcy;&amp;rcy;&amp;ocy;&amp;scy;&amp;ucy; public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9" y="4442331"/>
            <a:ext cx="2082868" cy="208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999314"/>
              </p:ext>
            </p:extLst>
          </p:nvPr>
        </p:nvGraphicFramePr>
        <p:xfrm>
          <a:off x="6701105" y="3262187"/>
          <a:ext cx="5123290" cy="1827763"/>
        </p:xfrm>
        <a:graphic>
          <a:graphicData uri="http://schemas.openxmlformats.org/drawingml/2006/table">
            <a:tbl>
              <a:tblPr firstRow="1" bandRow="1"/>
              <a:tblGrid>
                <a:gridCol w="1794721">
                  <a:extLst>
                    <a:ext uri="{9D8B030D-6E8A-4147-A177-3AD203B41FA5}">
                      <a16:colId xmlns:a16="http://schemas.microsoft.com/office/drawing/2014/main" xmlns="" val="1991744741"/>
                    </a:ext>
                  </a:extLst>
                </a:gridCol>
                <a:gridCol w="3328569">
                  <a:extLst>
                    <a:ext uri="{9D8B030D-6E8A-4147-A177-3AD203B41FA5}">
                      <a16:colId xmlns:a16="http://schemas.microsoft.com/office/drawing/2014/main" xmlns="" val="2611558530"/>
                    </a:ext>
                  </a:extLst>
                </a:gridCol>
              </a:tblGrid>
              <a:tr h="426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Частные адреса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998961"/>
                  </a:ext>
                </a:extLst>
              </a:tr>
              <a:tr h="426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10.0.0.0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10.255.255.255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5099971"/>
                  </a:ext>
                </a:extLst>
              </a:tr>
              <a:tr h="5481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172.16.0.0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172.31.255.255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021480"/>
                  </a:ext>
                </a:extLst>
              </a:tr>
              <a:tr h="426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192.168.0.0 – 192.168.255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4988246"/>
                  </a:ext>
                </a:extLst>
              </a:tr>
            </a:tbl>
          </a:graphicData>
        </a:graphic>
      </p:graphicFrame>
      <p:pic>
        <p:nvPicPr>
          <p:cNvPr id="3078" name="Picture 6" descr="&amp;Kcy;&amp;acy;&amp;rcy;&amp;tcy;&amp;icy;&amp;ncy;&amp;kcy;&amp;icy; &amp;pcy;&amp;ocy; &amp;zcy;&amp;acy;&amp;pcy;&amp;rcy;&amp;ocy;&amp;scy;&amp;ucy; build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056" y="4442331"/>
            <a:ext cx="2333812" cy="23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51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Другая 1">
      <a:majorFont>
        <a:latin typeface="Frutiger LT Std 55 Roman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15585</TotalTime>
  <Words>1562</Words>
  <Application>Microsoft Office PowerPoint</Application>
  <PresentationFormat>Произвольный</PresentationFormat>
  <Paragraphs>641</Paragraphs>
  <Slides>25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CloudCenter</dc:title>
  <dc:creator>DK</dc:creator>
  <cp:lastModifiedBy>Преподаватель</cp:lastModifiedBy>
  <cp:revision>478</cp:revision>
  <dcterms:created xsi:type="dcterms:W3CDTF">2015-10-14T14:29:58Z</dcterms:created>
  <dcterms:modified xsi:type="dcterms:W3CDTF">2018-02-26T09:34:28Z</dcterms:modified>
</cp:coreProperties>
</file>